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6" r:id="rId1"/>
  </p:sldMasterIdLst>
  <p:notesMasterIdLst>
    <p:notesMasterId r:id="rId17"/>
  </p:notesMasterIdLst>
  <p:sldIdLst>
    <p:sldId id="402" r:id="rId2"/>
    <p:sldId id="403" r:id="rId3"/>
    <p:sldId id="404" r:id="rId4"/>
    <p:sldId id="405" r:id="rId5"/>
    <p:sldId id="406" r:id="rId6"/>
    <p:sldId id="407" r:id="rId7"/>
    <p:sldId id="408" r:id="rId8"/>
    <p:sldId id="409" r:id="rId9"/>
    <p:sldId id="410" r:id="rId10"/>
    <p:sldId id="411" r:id="rId11"/>
    <p:sldId id="412" r:id="rId12"/>
    <p:sldId id="413" r:id="rId13"/>
    <p:sldId id="414" r:id="rId14"/>
    <p:sldId id="415" r:id="rId15"/>
    <p:sldId id="416" r:id="rId16"/>
  </p:sldIdLst>
  <p:sldSz cx="9144000" cy="5143500" type="screen16x9"/>
  <p:notesSz cx="6858000" cy="9144000"/>
  <p:embeddedFontLst>
    <p:embeddedFont>
      <p:font typeface="Barlow" panose="00000500000000000000" pitchFamily="2" charset="-18"/>
      <p:regular r:id="rId18"/>
      <p:bold r:id="rId19"/>
      <p:italic r:id="rId20"/>
      <p:boldItalic r:id="rId21"/>
    </p:embeddedFont>
    <p:embeddedFont>
      <p:font typeface="Barlow Medium" panose="00000600000000000000" pitchFamily="2" charset="-18"/>
      <p:regular r:id="rId22"/>
      <p:bold r:id="rId23"/>
      <p:italic r:id="rId24"/>
      <p:boldItalic r:id="rId25"/>
    </p:embeddedFont>
    <p:embeddedFont>
      <p:font typeface="Barlow SemiBold" panose="00000700000000000000" pitchFamily="2" charset="-18"/>
      <p:regular r:id="rId26"/>
      <p:bold r:id="rId27"/>
      <p:italic r:id="rId28"/>
      <p:boldItalic r:id="rId29"/>
    </p:embeddedFont>
    <p:embeddedFont>
      <p:font typeface="Catamaran" panose="020B0604020202020204" charset="-18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AAF784-57DC-413C-AD02-1098B7853F61}">
  <a:tblStyle styleId="{32AAF784-57DC-413C-AD02-1098B7853F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FB5F4ED-DF31-4AEF-9E27-A4CFF3B7F9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121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1" name="Google Shape;4041;g232ce8e99d2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2" name="Google Shape;4042;g232ce8e99d2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g24e7004bab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3" name="Google Shape;4143;g24e7004bab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Google Shape;4149;g24eb27ae0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0" name="Google Shape;4150;g24eb27ae0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8" name="Google Shape;4158;g24e7004babe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9" name="Google Shape;4159;g24e7004babe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8" name="Google Shape;4168;g24e7004babe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9" name="Google Shape;4169;g24e7004babe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" name="Google Shape;4177;g232ce8e99d2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8" name="Google Shape;4178;g232ce8e99d2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g24e4dbbc5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2" name="Google Shape;4242;g24e4dbbc5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2" name="Google Shape;4072;g24e4db8b793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3" name="Google Shape;4073;g24e4db8b793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" name="Google Shape;4085;g24e4db8b79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6" name="Google Shape;4086;g24e4db8b79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1" name="Google Shape;4091;g24e67ec0be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2" name="Google Shape;4092;g24e67ec0be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Google Shape;4099;g24e4db8b79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0" name="Google Shape;4100;g24e4db8b79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Google Shape;4112;g24e67ec0be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3" name="Google Shape;4113;g24e67ec0be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Google Shape;4119;g24e67ec0be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0" name="Google Shape;4120;g24e67ec0be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g24e67ec0be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9" name="Google Shape;4129;g24e67ec0be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Google Shape;4135;g24e67ec0be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6" name="Google Shape;4136;g24e67ec0be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534550" y="4085025"/>
            <a:ext cx="12182784" cy="2559993"/>
          </a:xfrm>
          <a:custGeom>
            <a:avLst/>
            <a:gdLst/>
            <a:ahLst/>
            <a:cxnLst/>
            <a:rect l="l" t="t" r="r" b="b"/>
            <a:pathLst>
              <a:path w="296346" h="185776" extrusionOk="0">
                <a:moveTo>
                  <a:pt x="66710" y="0"/>
                </a:moveTo>
                <a:cubicBezTo>
                  <a:pt x="57325" y="0"/>
                  <a:pt x="46367" y="1938"/>
                  <a:pt x="38628" y="7210"/>
                </a:cubicBezTo>
                <a:cubicBezTo>
                  <a:pt x="31323" y="12114"/>
                  <a:pt x="28521" y="20586"/>
                  <a:pt x="26553" y="28792"/>
                </a:cubicBezTo>
                <a:cubicBezTo>
                  <a:pt x="20782" y="53143"/>
                  <a:pt x="15011" y="77561"/>
                  <a:pt x="9207" y="101911"/>
                </a:cubicBezTo>
                <a:cubicBezTo>
                  <a:pt x="5872" y="115955"/>
                  <a:pt x="2536" y="130098"/>
                  <a:pt x="935" y="144475"/>
                </a:cubicBezTo>
                <a:cubicBezTo>
                  <a:pt x="334" y="149812"/>
                  <a:pt x="1" y="155483"/>
                  <a:pt x="2436" y="160320"/>
                </a:cubicBezTo>
                <a:cubicBezTo>
                  <a:pt x="4938" y="165323"/>
                  <a:pt x="9941" y="168526"/>
                  <a:pt x="14978" y="170961"/>
                </a:cubicBezTo>
                <a:cubicBezTo>
                  <a:pt x="30322" y="178233"/>
                  <a:pt x="47568" y="180067"/>
                  <a:pt x="64513" y="181502"/>
                </a:cubicBezTo>
                <a:cubicBezTo>
                  <a:pt x="98555" y="184344"/>
                  <a:pt x="132751" y="185776"/>
                  <a:pt x="166934" y="185776"/>
                </a:cubicBezTo>
                <a:cubicBezTo>
                  <a:pt x="182894" y="185776"/>
                  <a:pt x="198851" y="185464"/>
                  <a:pt x="214787" y="184837"/>
                </a:cubicBezTo>
                <a:cubicBezTo>
                  <a:pt x="239939" y="183870"/>
                  <a:pt x="267558" y="180901"/>
                  <a:pt x="284737" y="162521"/>
                </a:cubicBezTo>
                <a:cubicBezTo>
                  <a:pt x="289341" y="157618"/>
                  <a:pt x="292977" y="151680"/>
                  <a:pt x="294478" y="145176"/>
                </a:cubicBezTo>
                <a:cubicBezTo>
                  <a:pt x="296346" y="137137"/>
                  <a:pt x="294978" y="128664"/>
                  <a:pt x="293710" y="120491"/>
                </a:cubicBezTo>
                <a:cubicBezTo>
                  <a:pt x="287973" y="82998"/>
                  <a:pt x="285171" y="45071"/>
                  <a:pt x="285371" y="7110"/>
                </a:cubicBezTo>
                <a:lnTo>
                  <a:pt x="285371" y="7110"/>
                </a:lnTo>
                <a:cubicBezTo>
                  <a:pt x="274463" y="15783"/>
                  <a:pt x="261020" y="21287"/>
                  <a:pt x="247144" y="22788"/>
                </a:cubicBezTo>
                <a:cubicBezTo>
                  <a:pt x="240973" y="23455"/>
                  <a:pt x="234468" y="23422"/>
                  <a:pt x="229098" y="26557"/>
                </a:cubicBezTo>
                <a:cubicBezTo>
                  <a:pt x="219658" y="32028"/>
                  <a:pt x="216188" y="45871"/>
                  <a:pt x="205648" y="48640"/>
                </a:cubicBezTo>
                <a:cubicBezTo>
                  <a:pt x="204171" y="49025"/>
                  <a:pt x="202641" y="49161"/>
                  <a:pt x="201085" y="49161"/>
                </a:cubicBezTo>
                <a:cubicBezTo>
                  <a:pt x="197377" y="49161"/>
                  <a:pt x="193524" y="48390"/>
                  <a:pt x="189920" y="48390"/>
                </a:cubicBezTo>
                <a:cubicBezTo>
                  <a:pt x="187178" y="48390"/>
                  <a:pt x="184579" y="48836"/>
                  <a:pt x="182298" y="50408"/>
                </a:cubicBezTo>
                <a:cubicBezTo>
                  <a:pt x="179662" y="52209"/>
                  <a:pt x="178128" y="55145"/>
                  <a:pt x="175659" y="57146"/>
                </a:cubicBezTo>
                <a:cubicBezTo>
                  <a:pt x="172925" y="59433"/>
                  <a:pt x="169357" y="60270"/>
                  <a:pt x="165733" y="60270"/>
                </a:cubicBezTo>
                <a:cubicBezTo>
                  <a:pt x="164230" y="60270"/>
                  <a:pt x="162717" y="60126"/>
                  <a:pt x="161249" y="59881"/>
                </a:cubicBezTo>
                <a:cubicBezTo>
                  <a:pt x="151109" y="58147"/>
                  <a:pt x="141769" y="52142"/>
                  <a:pt x="136065" y="43603"/>
                </a:cubicBezTo>
                <a:cubicBezTo>
                  <a:pt x="130627" y="35531"/>
                  <a:pt x="127358" y="24322"/>
                  <a:pt x="117952" y="21554"/>
                </a:cubicBezTo>
                <a:cubicBezTo>
                  <a:pt x="111914" y="19753"/>
                  <a:pt x="104776" y="22188"/>
                  <a:pt x="99505" y="18752"/>
                </a:cubicBezTo>
                <a:cubicBezTo>
                  <a:pt x="96503" y="16784"/>
                  <a:pt x="94835" y="13381"/>
                  <a:pt x="92600" y="10546"/>
                </a:cubicBezTo>
                <a:cubicBezTo>
                  <a:pt x="87096" y="3541"/>
                  <a:pt x="77856" y="339"/>
                  <a:pt x="68983" y="38"/>
                </a:cubicBezTo>
                <a:cubicBezTo>
                  <a:pt x="68238" y="13"/>
                  <a:pt x="67479" y="0"/>
                  <a:pt x="667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7586833" y="167100"/>
            <a:ext cx="4274568" cy="2444503"/>
          </a:xfrm>
          <a:custGeom>
            <a:avLst/>
            <a:gdLst/>
            <a:ahLst/>
            <a:cxnLst/>
            <a:rect l="l" t="t" r="r" b="b"/>
            <a:pathLst>
              <a:path w="83260" h="47614" extrusionOk="0">
                <a:moveTo>
                  <a:pt x="8920" y="1"/>
                </a:moveTo>
                <a:cubicBezTo>
                  <a:pt x="8511" y="1"/>
                  <a:pt x="8105" y="42"/>
                  <a:pt x="7706" y="137"/>
                </a:cubicBezTo>
                <a:cubicBezTo>
                  <a:pt x="5337" y="705"/>
                  <a:pt x="3970" y="3140"/>
                  <a:pt x="3002" y="5341"/>
                </a:cubicBezTo>
                <a:cubicBezTo>
                  <a:pt x="1935" y="7943"/>
                  <a:pt x="1134" y="10645"/>
                  <a:pt x="567" y="13414"/>
                </a:cubicBezTo>
                <a:cubicBezTo>
                  <a:pt x="200" y="15282"/>
                  <a:pt x="0" y="17250"/>
                  <a:pt x="500" y="19118"/>
                </a:cubicBezTo>
                <a:cubicBezTo>
                  <a:pt x="1534" y="22854"/>
                  <a:pt x="5204" y="25189"/>
                  <a:pt x="8773" y="26923"/>
                </a:cubicBezTo>
                <a:cubicBezTo>
                  <a:pt x="18613" y="31627"/>
                  <a:pt x="29488" y="34195"/>
                  <a:pt x="40396" y="34462"/>
                </a:cubicBezTo>
                <a:cubicBezTo>
                  <a:pt x="41137" y="34479"/>
                  <a:pt x="41882" y="34484"/>
                  <a:pt x="42629" y="34484"/>
                </a:cubicBezTo>
                <a:cubicBezTo>
                  <a:pt x="43919" y="34484"/>
                  <a:pt x="45215" y="34468"/>
                  <a:pt x="46508" y="34468"/>
                </a:cubicBezTo>
                <a:cubicBezTo>
                  <a:pt x="50492" y="34468"/>
                  <a:pt x="54460" y="34617"/>
                  <a:pt x="58208" y="35830"/>
                </a:cubicBezTo>
                <a:cubicBezTo>
                  <a:pt x="61244" y="36797"/>
                  <a:pt x="64079" y="38432"/>
                  <a:pt x="66848" y="40033"/>
                </a:cubicBezTo>
                <a:cubicBezTo>
                  <a:pt x="67515" y="40466"/>
                  <a:pt x="68883" y="41934"/>
                  <a:pt x="69183" y="42668"/>
                </a:cubicBezTo>
                <a:cubicBezTo>
                  <a:pt x="69603" y="43731"/>
                  <a:pt x="69905" y="47613"/>
                  <a:pt x="71745" y="47613"/>
                </a:cubicBezTo>
                <a:cubicBezTo>
                  <a:pt x="72098" y="47613"/>
                  <a:pt x="72508" y="47471"/>
                  <a:pt x="72985" y="47138"/>
                </a:cubicBezTo>
                <a:cubicBezTo>
                  <a:pt x="74520" y="46037"/>
                  <a:pt x="73986" y="41701"/>
                  <a:pt x="75721" y="39999"/>
                </a:cubicBezTo>
                <a:cubicBezTo>
                  <a:pt x="77822" y="37965"/>
                  <a:pt x="81391" y="37364"/>
                  <a:pt x="82559" y="34662"/>
                </a:cubicBezTo>
                <a:cubicBezTo>
                  <a:pt x="83259" y="32961"/>
                  <a:pt x="82692" y="30926"/>
                  <a:pt x="81592" y="29425"/>
                </a:cubicBezTo>
                <a:cubicBezTo>
                  <a:pt x="80524" y="27924"/>
                  <a:pt x="79023" y="26757"/>
                  <a:pt x="77689" y="25456"/>
                </a:cubicBezTo>
                <a:cubicBezTo>
                  <a:pt x="74053" y="21986"/>
                  <a:pt x="71184" y="17316"/>
                  <a:pt x="66481" y="15615"/>
                </a:cubicBezTo>
                <a:cubicBezTo>
                  <a:pt x="65013" y="15078"/>
                  <a:pt x="63510" y="14881"/>
                  <a:pt x="61985" y="14881"/>
                </a:cubicBezTo>
                <a:cubicBezTo>
                  <a:pt x="57797" y="14881"/>
                  <a:pt x="53439" y="16365"/>
                  <a:pt x="49164" y="16365"/>
                </a:cubicBezTo>
                <a:cubicBezTo>
                  <a:pt x="48910" y="16365"/>
                  <a:pt x="48655" y="16360"/>
                  <a:pt x="48401" y="16349"/>
                </a:cubicBezTo>
                <a:cubicBezTo>
                  <a:pt x="41997" y="16116"/>
                  <a:pt x="36359" y="12213"/>
                  <a:pt x="30789" y="8977"/>
                </a:cubicBezTo>
                <a:cubicBezTo>
                  <a:pt x="24951" y="5608"/>
                  <a:pt x="18780" y="2839"/>
                  <a:pt x="12376" y="705"/>
                </a:cubicBezTo>
                <a:cubicBezTo>
                  <a:pt x="11265" y="334"/>
                  <a:pt x="10082" y="1"/>
                  <a:pt x="89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251911" y="2942384"/>
            <a:ext cx="563960" cy="2368153"/>
          </a:xfrm>
          <a:custGeom>
            <a:avLst/>
            <a:gdLst/>
            <a:ahLst/>
            <a:cxnLst/>
            <a:rect l="l" t="t" r="r" b="b"/>
            <a:pathLst>
              <a:path w="29289" h="122989" extrusionOk="0">
                <a:moveTo>
                  <a:pt x="6872" y="1"/>
                </a:moveTo>
                <a:lnTo>
                  <a:pt x="1" y="122989"/>
                </a:lnTo>
                <a:lnTo>
                  <a:pt x="29288" y="122989"/>
                </a:lnTo>
                <a:lnTo>
                  <a:pt x="22383" y="1"/>
                </a:lnTo>
                <a:cubicBezTo>
                  <a:pt x="22383" y="501"/>
                  <a:pt x="20349" y="935"/>
                  <a:pt x="17480" y="1102"/>
                </a:cubicBezTo>
                <a:cubicBezTo>
                  <a:pt x="16613" y="1168"/>
                  <a:pt x="15645" y="1202"/>
                  <a:pt x="14644" y="1202"/>
                </a:cubicBezTo>
                <a:cubicBezTo>
                  <a:pt x="13344" y="1202"/>
                  <a:pt x="12143" y="1168"/>
                  <a:pt x="11109" y="1068"/>
                </a:cubicBezTo>
                <a:cubicBezTo>
                  <a:pt x="8607" y="868"/>
                  <a:pt x="6872" y="434"/>
                  <a:pt x="68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687989" y="3325876"/>
            <a:ext cx="1218437" cy="1969308"/>
          </a:xfrm>
          <a:custGeom>
            <a:avLst/>
            <a:gdLst/>
            <a:ahLst/>
            <a:cxnLst/>
            <a:rect l="l" t="t" r="r" b="b"/>
            <a:pathLst>
              <a:path w="63279" h="99172" extrusionOk="0">
                <a:moveTo>
                  <a:pt x="0" y="0"/>
                </a:moveTo>
                <a:lnTo>
                  <a:pt x="0" y="99171"/>
                </a:lnTo>
                <a:lnTo>
                  <a:pt x="63279" y="99171"/>
                </a:lnTo>
                <a:lnTo>
                  <a:pt x="632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397048" y="2902050"/>
            <a:ext cx="273600" cy="4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052689" y="2589310"/>
            <a:ext cx="238500" cy="4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7803924" y="3438316"/>
            <a:ext cx="988479" cy="1636232"/>
            <a:chOff x="7753401" y="3121977"/>
            <a:chExt cx="1074901" cy="1779286"/>
          </a:xfrm>
        </p:grpSpPr>
        <p:sp>
          <p:nvSpPr>
            <p:cNvPr id="16" name="Google Shape;16;p2"/>
            <p:cNvSpPr/>
            <p:nvPr/>
          </p:nvSpPr>
          <p:spPr>
            <a:xfrm>
              <a:off x="8556564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556564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556564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556564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56564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154972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4972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154972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154972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54972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753401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753401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753401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753401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753401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556564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556564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56564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556564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556564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154972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154972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154972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154972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154972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53401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753401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753401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753401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753401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>
            <a:off x="7935228" y="2628990"/>
            <a:ext cx="472113" cy="2672594"/>
          </a:xfrm>
          <a:custGeom>
            <a:avLst/>
            <a:gdLst/>
            <a:ahLst/>
            <a:cxnLst/>
            <a:rect l="l" t="t" r="r" b="b"/>
            <a:pathLst>
              <a:path w="24519" h="138800" extrusionOk="0">
                <a:moveTo>
                  <a:pt x="5738" y="0"/>
                </a:moveTo>
                <a:lnTo>
                  <a:pt x="1" y="138800"/>
                </a:lnTo>
                <a:lnTo>
                  <a:pt x="24518" y="138800"/>
                </a:lnTo>
                <a:lnTo>
                  <a:pt x="18747" y="0"/>
                </a:lnTo>
                <a:cubicBezTo>
                  <a:pt x="18747" y="601"/>
                  <a:pt x="17046" y="1101"/>
                  <a:pt x="14644" y="1301"/>
                </a:cubicBezTo>
                <a:cubicBezTo>
                  <a:pt x="13877" y="1335"/>
                  <a:pt x="13077" y="1368"/>
                  <a:pt x="12243" y="1368"/>
                </a:cubicBezTo>
                <a:cubicBezTo>
                  <a:pt x="11209" y="1368"/>
                  <a:pt x="10175" y="1301"/>
                  <a:pt x="9307" y="1201"/>
                </a:cubicBezTo>
                <a:cubicBezTo>
                  <a:pt x="7172" y="1001"/>
                  <a:pt x="5738" y="534"/>
                  <a:pt x="57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7352351" y="1758263"/>
            <a:ext cx="633308" cy="1173972"/>
          </a:xfrm>
          <a:custGeom>
            <a:avLst/>
            <a:gdLst/>
            <a:ahLst/>
            <a:cxnLst/>
            <a:rect l="l" t="t" r="r" b="b"/>
            <a:pathLst>
              <a:path w="19449" h="31497" extrusionOk="0">
                <a:moveTo>
                  <a:pt x="15015" y="0"/>
                </a:moveTo>
                <a:cubicBezTo>
                  <a:pt x="14543" y="0"/>
                  <a:pt x="14073" y="31"/>
                  <a:pt x="13630" y="75"/>
                </a:cubicBezTo>
                <a:cubicBezTo>
                  <a:pt x="10801" y="397"/>
                  <a:pt x="7426" y="1072"/>
                  <a:pt x="6462" y="3772"/>
                </a:cubicBezTo>
                <a:cubicBezTo>
                  <a:pt x="5947" y="5283"/>
                  <a:pt x="6365" y="7051"/>
                  <a:pt x="5594" y="8465"/>
                </a:cubicBezTo>
                <a:cubicBezTo>
                  <a:pt x="4983" y="9558"/>
                  <a:pt x="3826" y="10169"/>
                  <a:pt x="2894" y="11005"/>
                </a:cubicBezTo>
                <a:cubicBezTo>
                  <a:pt x="611" y="13094"/>
                  <a:pt x="1" y="16791"/>
                  <a:pt x="1544" y="19491"/>
                </a:cubicBezTo>
                <a:cubicBezTo>
                  <a:pt x="2219" y="20712"/>
                  <a:pt x="3344" y="21773"/>
                  <a:pt x="4115" y="23027"/>
                </a:cubicBezTo>
                <a:cubicBezTo>
                  <a:pt x="4854" y="24248"/>
                  <a:pt x="5272" y="25952"/>
                  <a:pt x="4437" y="27141"/>
                </a:cubicBezTo>
                <a:cubicBezTo>
                  <a:pt x="3633" y="28331"/>
                  <a:pt x="2379" y="29713"/>
                  <a:pt x="3826" y="30999"/>
                </a:cubicBezTo>
                <a:cubicBezTo>
                  <a:pt x="4238" y="31352"/>
                  <a:pt x="4860" y="31496"/>
                  <a:pt x="5502" y="31496"/>
                </a:cubicBezTo>
                <a:cubicBezTo>
                  <a:pt x="6261" y="31496"/>
                  <a:pt x="7050" y="31295"/>
                  <a:pt x="7555" y="30999"/>
                </a:cubicBezTo>
                <a:cubicBezTo>
                  <a:pt x="8680" y="30356"/>
                  <a:pt x="9258" y="28748"/>
                  <a:pt x="8455" y="27752"/>
                </a:cubicBezTo>
                <a:cubicBezTo>
                  <a:pt x="8165" y="27398"/>
                  <a:pt x="7747" y="27141"/>
                  <a:pt x="7587" y="26755"/>
                </a:cubicBezTo>
                <a:cubicBezTo>
                  <a:pt x="7362" y="26113"/>
                  <a:pt x="7908" y="25438"/>
                  <a:pt x="8487" y="25020"/>
                </a:cubicBezTo>
                <a:cubicBezTo>
                  <a:pt x="9033" y="24666"/>
                  <a:pt x="9773" y="24377"/>
                  <a:pt x="10126" y="23766"/>
                </a:cubicBezTo>
                <a:cubicBezTo>
                  <a:pt x="11219" y="21998"/>
                  <a:pt x="8519" y="20005"/>
                  <a:pt x="8873" y="17980"/>
                </a:cubicBezTo>
                <a:cubicBezTo>
                  <a:pt x="9098" y="16823"/>
                  <a:pt x="10255" y="16116"/>
                  <a:pt x="11380" y="15762"/>
                </a:cubicBezTo>
                <a:cubicBezTo>
                  <a:pt x="12473" y="15473"/>
                  <a:pt x="13694" y="15344"/>
                  <a:pt x="14659" y="14701"/>
                </a:cubicBezTo>
                <a:cubicBezTo>
                  <a:pt x="15623" y="14058"/>
                  <a:pt x="16266" y="12644"/>
                  <a:pt x="15591" y="11712"/>
                </a:cubicBezTo>
                <a:cubicBezTo>
                  <a:pt x="14884" y="10715"/>
                  <a:pt x="12987" y="10715"/>
                  <a:pt x="12730" y="9494"/>
                </a:cubicBezTo>
                <a:cubicBezTo>
                  <a:pt x="12537" y="8562"/>
                  <a:pt x="13501" y="7822"/>
                  <a:pt x="14401" y="7437"/>
                </a:cubicBezTo>
                <a:cubicBezTo>
                  <a:pt x="15623" y="6858"/>
                  <a:pt x="16909" y="6344"/>
                  <a:pt x="17873" y="5379"/>
                </a:cubicBezTo>
                <a:cubicBezTo>
                  <a:pt x="18902" y="4415"/>
                  <a:pt x="19448" y="2872"/>
                  <a:pt x="18837" y="1683"/>
                </a:cubicBezTo>
                <a:cubicBezTo>
                  <a:pt x="18194" y="346"/>
                  <a:pt x="16596" y="0"/>
                  <a:pt x="15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386224" y="3031154"/>
            <a:ext cx="384197" cy="2176046"/>
          </a:xfrm>
          <a:custGeom>
            <a:avLst/>
            <a:gdLst/>
            <a:ahLst/>
            <a:cxnLst/>
            <a:rect l="l" t="t" r="r" b="b"/>
            <a:pathLst>
              <a:path w="24518" h="138867" extrusionOk="0">
                <a:moveTo>
                  <a:pt x="5738" y="1"/>
                </a:moveTo>
                <a:lnTo>
                  <a:pt x="0" y="138867"/>
                </a:lnTo>
                <a:lnTo>
                  <a:pt x="24518" y="138867"/>
                </a:lnTo>
                <a:lnTo>
                  <a:pt x="18747" y="1"/>
                </a:lnTo>
                <a:cubicBezTo>
                  <a:pt x="18747" y="568"/>
                  <a:pt x="17046" y="1068"/>
                  <a:pt x="14611" y="1302"/>
                </a:cubicBezTo>
                <a:cubicBezTo>
                  <a:pt x="13877" y="1335"/>
                  <a:pt x="13076" y="1369"/>
                  <a:pt x="12242" y="1369"/>
                </a:cubicBezTo>
                <a:cubicBezTo>
                  <a:pt x="11208" y="1369"/>
                  <a:pt x="10174" y="1302"/>
                  <a:pt x="9273" y="1202"/>
                </a:cubicBezTo>
                <a:cubicBezTo>
                  <a:pt x="7172" y="1002"/>
                  <a:pt x="5738" y="535"/>
                  <a:pt x="57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906790" y="3501562"/>
            <a:ext cx="301099" cy="1705601"/>
          </a:xfrm>
          <a:custGeom>
            <a:avLst/>
            <a:gdLst/>
            <a:ahLst/>
            <a:cxnLst/>
            <a:rect l="l" t="t" r="r" b="b"/>
            <a:pathLst>
              <a:path w="19215" h="108845" extrusionOk="0">
                <a:moveTo>
                  <a:pt x="4504" y="0"/>
                </a:moveTo>
                <a:lnTo>
                  <a:pt x="1" y="108845"/>
                </a:lnTo>
                <a:lnTo>
                  <a:pt x="19215" y="108845"/>
                </a:lnTo>
                <a:lnTo>
                  <a:pt x="14711" y="0"/>
                </a:lnTo>
                <a:cubicBezTo>
                  <a:pt x="14711" y="467"/>
                  <a:pt x="13344" y="834"/>
                  <a:pt x="11442" y="1001"/>
                </a:cubicBezTo>
                <a:cubicBezTo>
                  <a:pt x="10875" y="1034"/>
                  <a:pt x="10242" y="1101"/>
                  <a:pt x="9574" y="1101"/>
                </a:cubicBezTo>
                <a:cubicBezTo>
                  <a:pt x="8740" y="1101"/>
                  <a:pt x="7973" y="1034"/>
                  <a:pt x="7239" y="968"/>
                </a:cubicBezTo>
                <a:cubicBezTo>
                  <a:pt x="5638" y="801"/>
                  <a:pt x="4504" y="434"/>
                  <a:pt x="45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645975" y="4181850"/>
            <a:ext cx="1281179" cy="892771"/>
          </a:xfrm>
          <a:custGeom>
            <a:avLst/>
            <a:gdLst/>
            <a:ahLst/>
            <a:cxnLst/>
            <a:rect l="l" t="t" r="r" b="b"/>
            <a:pathLst>
              <a:path w="81760" h="61912" extrusionOk="0">
                <a:moveTo>
                  <a:pt x="1" y="1"/>
                </a:moveTo>
                <a:lnTo>
                  <a:pt x="1" y="61912"/>
                </a:lnTo>
                <a:lnTo>
                  <a:pt x="81759" y="61912"/>
                </a:lnTo>
                <a:lnTo>
                  <a:pt x="8175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472466" y="3906098"/>
            <a:ext cx="829538" cy="1299999"/>
          </a:xfrm>
          <a:custGeom>
            <a:avLst/>
            <a:gdLst/>
            <a:ahLst/>
            <a:cxnLst/>
            <a:rect l="l" t="t" r="r" b="b"/>
            <a:pathLst>
              <a:path w="52938" h="82961" extrusionOk="0">
                <a:moveTo>
                  <a:pt x="0" y="1"/>
                </a:moveTo>
                <a:lnTo>
                  <a:pt x="0" y="82960"/>
                </a:lnTo>
                <a:lnTo>
                  <a:pt x="52938" y="82960"/>
                </a:lnTo>
                <a:lnTo>
                  <a:pt x="52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8916240" y="3272136"/>
            <a:ext cx="4900" cy="3518"/>
          </a:xfrm>
          <a:custGeom>
            <a:avLst/>
            <a:gdLst/>
            <a:ahLst/>
            <a:cxnLst/>
            <a:rect l="l" t="t" r="r" b="b"/>
            <a:pathLst>
              <a:path w="234" h="168" extrusionOk="0">
                <a:moveTo>
                  <a:pt x="134" y="167"/>
                </a:moveTo>
                <a:cubicBezTo>
                  <a:pt x="167" y="167"/>
                  <a:pt x="234" y="34"/>
                  <a:pt x="134" y="0"/>
                </a:cubicBezTo>
                <a:cubicBezTo>
                  <a:pt x="67" y="34"/>
                  <a:pt x="0" y="167"/>
                  <a:pt x="134" y="167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8919025" y="3461406"/>
            <a:ext cx="3518" cy="6994"/>
          </a:xfrm>
          <a:custGeom>
            <a:avLst/>
            <a:gdLst/>
            <a:ahLst/>
            <a:cxnLst/>
            <a:rect l="l" t="t" r="r" b="b"/>
            <a:pathLst>
              <a:path w="168" h="334" extrusionOk="0">
                <a:moveTo>
                  <a:pt x="101" y="267"/>
                </a:moveTo>
                <a:cubicBezTo>
                  <a:pt x="167" y="234"/>
                  <a:pt x="67" y="0"/>
                  <a:pt x="1" y="100"/>
                </a:cubicBezTo>
                <a:cubicBezTo>
                  <a:pt x="1" y="134"/>
                  <a:pt x="67" y="334"/>
                  <a:pt x="101" y="267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481328" y="2991966"/>
            <a:ext cx="194100" cy="39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980998" y="3466652"/>
            <a:ext cx="148200" cy="39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550868" y="3984359"/>
            <a:ext cx="672662" cy="1140507"/>
            <a:chOff x="592966" y="3748067"/>
            <a:chExt cx="844629" cy="1432078"/>
          </a:xfrm>
        </p:grpSpPr>
        <p:sp>
          <p:nvSpPr>
            <p:cNvPr id="57" name="Google Shape;57;p2"/>
            <p:cNvSpPr/>
            <p:nvPr/>
          </p:nvSpPr>
          <p:spPr>
            <a:xfrm>
              <a:off x="1224278" y="374806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224278" y="3896883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224278" y="4045700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224278" y="419384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224278" y="4342663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224278" y="4491479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224278" y="4639626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24278" y="4788442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224278" y="4937259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224278" y="5085406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08616" y="3751555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08616" y="3900371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08616" y="4049187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08616" y="419733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908616" y="4346150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908616" y="4494967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908616" y="464311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908616" y="4791930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908616" y="4940746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908616" y="5088893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92966" y="3751555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92966" y="3900371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92966" y="4049187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92966" y="419733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92966" y="4346150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92966" y="4494967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92966" y="464311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92966" y="4791930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92966" y="4940746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2966" y="5088893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2"/>
          <p:cNvGrpSpPr/>
          <p:nvPr/>
        </p:nvGrpSpPr>
        <p:grpSpPr>
          <a:xfrm>
            <a:off x="1320522" y="4263796"/>
            <a:ext cx="548454" cy="672662"/>
            <a:chOff x="2332528" y="4098942"/>
            <a:chExt cx="688667" cy="844629"/>
          </a:xfrm>
        </p:grpSpPr>
        <p:sp>
          <p:nvSpPr>
            <p:cNvPr id="88" name="Google Shape;88;p2"/>
            <p:cNvSpPr/>
            <p:nvPr/>
          </p:nvSpPr>
          <p:spPr>
            <a:xfrm rot="-5400000">
              <a:off x="2271161" y="4160308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-5400000">
              <a:off x="2419643" y="415997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-5400000">
              <a:off x="2568459" y="415997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-5400000">
              <a:off x="2716941" y="4160308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-5400000">
              <a:off x="2865422" y="415997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-5400000">
              <a:off x="2274649" y="4475971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-5400000">
              <a:off x="2423131" y="447563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-5400000">
              <a:off x="2571947" y="447563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-5400000">
              <a:off x="2720428" y="4475971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-5400000">
              <a:off x="2868910" y="447563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-5400000">
              <a:off x="2274649" y="4791621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rot="-5400000">
              <a:off x="2423131" y="479128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 rot="-5400000">
              <a:off x="2571947" y="479128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rot="-5400000">
              <a:off x="2720428" y="4791621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rot="-5400000">
              <a:off x="2868910" y="479128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2"/>
          <p:cNvSpPr/>
          <p:nvPr/>
        </p:nvSpPr>
        <p:spPr>
          <a:xfrm rot="-2345834">
            <a:off x="804746" y="2884689"/>
            <a:ext cx="548493" cy="518969"/>
          </a:xfrm>
          <a:custGeom>
            <a:avLst/>
            <a:gdLst/>
            <a:ahLst/>
            <a:cxnLst/>
            <a:rect l="l" t="t" r="r" b="b"/>
            <a:pathLst>
              <a:path w="11091" h="10494" extrusionOk="0">
                <a:moveTo>
                  <a:pt x="8161" y="1"/>
                </a:moveTo>
                <a:cubicBezTo>
                  <a:pt x="6952" y="1"/>
                  <a:pt x="5710" y="325"/>
                  <a:pt x="4597" y="789"/>
                </a:cubicBezTo>
                <a:cubicBezTo>
                  <a:pt x="3536" y="1239"/>
                  <a:pt x="2508" y="1850"/>
                  <a:pt x="1800" y="2814"/>
                </a:cubicBezTo>
                <a:cubicBezTo>
                  <a:pt x="1190" y="3714"/>
                  <a:pt x="965" y="5097"/>
                  <a:pt x="1672" y="6061"/>
                </a:cubicBezTo>
                <a:cubicBezTo>
                  <a:pt x="1897" y="6382"/>
                  <a:pt x="2218" y="6704"/>
                  <a:pt x="2122" y="7057"/>
                </a:cubicBezTo>
                <a:cubicBezTo>
                  <a:pt x="2058" y="7636"/>
                  <a:pt x="1318" y="7700"/>
                  <a:pt x="868" y="7990"/>
                </a:cubicBezTo>
                <a:cubicBezTo>
                  <a:pt x="0" y="8504"/>
                  <a:pt x="129" y="9822"/>
                  <a:pt x="836" y="10336"/>
                </a:cubicBezTo>
                <a:cubicBezTo>
                  <a:pt x="1054" y="10449"/>
                  <a:pt x="1311" y="10493"/>
                  <a:pt x="1587" y="10493"/>
                </a:cubicBezTo>
                <a:cubicBezTo>
                  <a:pt x="2409" y="10493"/>
                  <a:pt x="3401" y="10103"/>
                  <a:pt x="4051" y="9983"/>
                </a:cubicBezTo>
                <a:cubicBezTo>
                  <a:pt x="4436" y="9918"/>
                  <a:pt x="4822" y="9822"/>
                  <a:pt x="5111" y="9597"/>
                </a:cubicBezTo>
                <a:cubicBezTo>
                  <a:pt x="5401" y="9340"/>
                  <a:pt x="5561" y="8890"/>
                  <a:pt x="5304" y="8568"/>
                </a:cubicBezTo>
                <a:cubicBezTo>
                  <a:pt x="4983" y="8150"/>
                  <a:pt x="4147" y="8215"/>
                  <a:pt x="4018" y="7700"/>
                </a:cubicBezTo>
                <a:cubicBezTo>
                  <a:pt x="3954" y="7379"/>
                  <a:pt x="4308" y="7057"/>
                  <a:pt x="4629" y="7025"/>
                </a:cubicBezTo>
                <a:cubicBezTo>
                  <a:pt x="4688" y="7013"/>
                  <a:pt x="4747" y="7008"/>
                  <a:pt x="4806" y="7008"/>
                </a:cubicBezTo>
                <a:cubicBezTo>
                  <a:pt x="5069" y="7008"/>
                  <a:pt x="5331" y="7113"/>
                  <a:pt x="5594" y="7218"/>
                </a:cubicBezTo>
                <a:cubicBezTo>
                  <a:pt x="6380" y="7510"/>
                  <a:pt x="7229" y="7645"/>
                  <a:pt x="8064" y="7645"/>
                </a:cubicBezTo>
                <a:cubicBezTo>
                  <a:pt x="8424" y="7645"/>
                  <a:pt x="8781" y="7620"/>
                  <a:pt x="9129" y="7572"/>
                </a:cubicBezTo>
                <a:cubicBezTo>
                  <a:pt x="9612" y="7507"/>
                  <a:pt x="10126" y="7347"/>
                  <a:pt x="10254" y="6897"/>
                </a:cubicBezTo>
                <a:cubicBezTo>
                  <a:pt x="10447" y="6254"/>
                  <a:pt x="9676" y="5675"/>
                  <a:pt x="9194" y="5418"/>
                </a:cubicBezTo>
                <a:cubicBezTo>
                  <a:pt x="8969" y="5257"/>
                  <a:pt x="8776" y="5032"/>
                  <a:pt x="8647" y="4775"/>
                </a:cubicBezTo>
                <a:cubicBezTo>
                  <a:pt x="8390" y="4036"/>
                  <a:pt x="9001" y="3682"/>
                  <a:pt x="9483" y="3329"/>
                </a:cubicBezTo>
                <a:cubicBezTo>
                  <a:pt x="10126" y="2846"/>
                  <a:pt x="10640" y="2204"/>
                  <a:pt x="10962" y="1432"/>
                </a:cubicBezTo>
                <a:cubicBezTo>
                  <a:pt x="11026" y="1239"/>
                  <a:pt x="11090" y="1014"/>
                  <a:pt x="11026" y="853"/>
                </a:cubicBezTo>
                <a:cubicBezTo>
                  <a:pt x="10962" y="757"/>
                  <a:pt x="10801" y="661"/>
                  <a:pt x="10705" y="596"/>
                </a:cubicBezTo>
                <a:cubicBezTo>
                  <a:pt x="9916" y="175"/>
                  <a:pt x="9047" y="1"/>
                  <a:pt x="8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04;p2"/>
          <p:cNvGrpSpPr/>
          <p:nvPr/>
        </p:nvGrpSpPr>
        <p:grpSpPr>
          <a:xfrm flipH="1">
            <a:off x="4212278" y="-1003110"/>
            <a:ext cx="1947310" cy="1947310"/>
            <a:chOff x="624503" y="61115"/>
            <a:chExt cx="1947310" cy="1947310"/>
          </a:xfrm>
        </p:grpSpPr>
        <p:sp>
          <p:nvSpPr>
            <p:cNvPr id="105" name="Google Shape;105;p2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2"/>
          <p:cNvSpPr txBox="1">
            <a:spLocks noGrp="1"/>
          </p:cNvSpPr>
          <p:nvPr>
            <p:ph type="subTitle" idx="1"/>
          </p:nvPr>
        </p:nvSpPr>
        <p:spPr>
          <a:xfrm>
            <a:off x="3054000" y="2962350"/>
            <a:ext cx="3036000" cy="10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2" name="Google Shape;142;p2"/>
          <p:cNvSpPr/>
          <p:nvPr/>
        </p:nvSpPr>
        <p:spPr>
          <a:xfrm>
            <a:off x="416979" y="558802"/>
            <a:ext cx="1324034" cy="2462672"/>
          </a:xfrm>
          <a:custGeom>
            <a:avLst/>
            <a:gdLst/>
            <a:ahLst/>
            <a:cxnLst/>
            <a:rect l="l" t="t" r="r" b="b"/>
            <a:pathLst>
              <a:path w="27870" h="28140" extrusionOk="0">
                <a:moveTo>
                  <a:pt x="23538" y="1"/>
                </a:moveTo>
                <a:cubicBezTo>
                  <a:pt x="22678" y="1"/>
                  <a:pt x="21810" y="97"/>
                  <a:pt x="20959" y="242"/>
                </a:cubicBezTo>
                <a:cubicBezTo>
                  <a:pt x="19576" y="467"/>
                  <a:pt x="18162" y="917"/>
                  <a:pt x="17005" y="1752"/>
                </a:cubicBezTo>
                <a:cubicBezTo>
                  <a:pt x="15623" y="2813"/>
                  <a:pt x="14755" y="4324"/>
                  <a:pt x="13662" y="5642"/>
                </a:cubicBezTo>
                <a:cubicBezTo>
                  <a:pt x="12670" y="6838"/>
                  <a:pt x="11256" y="7927"/>
                  <a:pt x="9754" y="7927"/>
                </a:cubicBezTo>
                <a:cubicBezTo>
                  <a:pt x="9600" y="7927"/>
                  <a:pt x="9445" y="7916"/>
                  <a:pt x="9290" y="7892"/>
                </a:cubicBezTo>
                <a:cubicBezTo>
                  <a:pt x="8679" y="7828"/>
                  <a:pt x="8069" y="7538"/>
                  <a:pt x="7458" y="7506"/>
                </a:cubicBezTo>
                <a:cubicBezTo>
                  <a:pt x="7372" y="7498"/>
                  <a:pt x="7286" y="7494"/>
                  <a:pt x="7201" y="7494"/>
                </a:cubicBezTo>
                <a:cubicBezTo>
                  <a:pt x="6301" y="7494"/>
                  <a:pt x="5460" y="7942"/>
                  <a:pt x="4726" y="8471"/>
                </a:cubicBezTo>
                <a:cubicBezTo>
                  <a:pt x="2958" y="9724"/>
                  <a:pt x="1608" y="11524"/>
                  <a:pt x="740" y="13517"/>
                </a:cubicBezTo>
                <a:cubicBezTo>
                  <a:pt x="322" y="14578"/>
                  <a:pt x="0" y="15639"/>
                  <a:pt x="65" y="16796"/>
                </a:cubicBezTo>
                <a:cubicBezTo>
                  <a:pt x="225" y="19368"/>
                  <a:pt x="2315" y="21328"/>
                  <a:pt x="4308" y="22968"/>
                </a:cubicBezTo>
                <a:cubicBezTo>
                  <a:pt x="3665" y="23386"/>
                  <a:pt x="2926" y="23707"/>
                  <a:pt x="2283" y="24093"/>
                </a:cubicBezTo>
                <a:cubicBezTo>
                  <a:pt x="1125" y="24832"/>
                  <a:pt x="193" y="26472"/>
                  <a:pt x="1447" y="27597"/>
                </a:cubicBezTo>
                <a:cubicBezTo>
                  <a:pt x="1906" y="28008"/>
                  <a:pt x="2615" y="28139"/>
                  <a:pt x="3346" y="28139"/>
                </a:cubicBezTo>
                <a:cubicBezTo>
                  <a:pt x="4100" y="28139"/>
                  <a:pt x="4878" y="28000"/>
                  <a:pt x="5433" y="27886"/>
                </a:cubicBezTo>
                <a:cubicBezTo>
                  <a:pt x="5819" y="27789"/>
                  <a:pt x="6236" y="27661"/>
                  <a:pt x="6429" y="27307"/>
                </a:cubicBezTo>
                <a:cubicBezTo>
                  <a:pt x="6494" y="27114"/>
                  <a:pt x="6494" y="26954"/>
                  <a:pt x="6590" y="26761"/>
                </a:cubicBezTo>
                <a:cubicBezTo>
                  <a:pt x="6783" y="26182"/>
                  <a:pt x="7426" y="25797"/>
                  <a:pt x="8037" y="25668"/>
                </a:cubicBezTo>
                <a:cubicBezTo>
                  <a:pt x="8647" y="25539"/>
                  <a:pt x="9290" y="25572"/>
                  <a:pt x="9933" y="25539"/>
                </a:cubicBezTo>
                <a:cubicBezTo>
                  <a:pt x="11572" y="25411"/>
                  <a:pt x="13148" y="24639"/>
                  <a:pt x="14208" y="23418"/>
                </a:cubicBezTo>
                <a:cubicBezTo>
                  <a:pt x="15012" y="22518"/>
                  <a:pt x="15558" y="21296"/>
                  <a:pt x="15173" y="20171"/>
                </a:cubicBezTo>
                <a:cubicBezTo>
                  <a:pt x="14948" y="19400"/>
                  <a:pt x="14337" y="18757"/>
                  <a:pt x="14337" y="17953"/>
                </a:cubicBezTo>
                <a:cubicBezTo>
                  <a:pt x="14337" y="17118"/>
                  <a:pt x="15012" y="16378"/>
                  <a:pt x="15783" y="16057"/>
                </a:cubicBezTo>
                <a:cubicBezTo>
                  <a:pt x="16555" y="15735"/>
                  <a:pt x="17391" y="15735"/>
                  <a:pt x="18226" y="15671"/>
                </a:cubicBezTo>
                <a:cubicBezTo>
                  <a:pt x="19834" y="15542"/>
                  <a:pt x="21441" y="15221"/>
                  <a:pt x="23016" y="14739"/>
                </a:cubicBezTo>
                <a:cubicBezTo>
                  <a:pt x="23466" y="14578"/>
                  <a:pt x="23948" y="14385"/>
                  <a:pt x="24302" y="14064"/>
                </a:cubicBezTo>
                <a:cubicBezTo>
                  <a:pt x="24655" y="13742"/>
                  <a:pt x="24880" y="13164"/>
                  <a:pt x="24655" y="12714"/>
                </a:cubicBezTo>
                <a:cubicBezTo>
                  <a:pt x="24495" y="12328"/>
                  <a:pt x="24077" y="12135"/>
                  <a:pt x="23659" y="11910"/>
                </a:cubicBezTo>
                <a:cubicBezTo>
                  <a:pt x="22887" y="11557"/>
                  <a:pt x="22084" y="11203"/>
                  <a:pt x="21344" y="10849"/>
                </a:cubicBezTo>
                <a:cubicBezTo>
                  <a:pt x="20926" y="10689"/>
                  <a:pt x="20476" y="10464"/>
                  <a:pt x="20284" y="10078"/>
                </a:cubicBezTo>
                <a:cubicBezTo>
                  <a:pt x="19930" y="9435"/>
                  <a:pt x="20380" y="8631"/>
                  <a:pt x="20894" y="8085"/>
                </a:cubicBezTo>
                <a:cubicBezTo>
                  <a:pt x="22855" y="6124"/>
                  <a:pt x="26070" y="5513"/>
                  <a:pt x="27484" y="3103"/>
                </a:cubicBezTo>
                <a:cubicBezTo>
                  <a:pt x="27709" y="2717"/>
                  <a:pt x="27870" y="2267"/>
                  <a:pt x="27805" y="1849"/>
                </a:cubicBezTo>
                <a:cubicBezTo>
                  <a:pt x="27677" y="1077"/>
                  <a:pt x="26841" y="595"/>
                  <a:pt x="26070" y="338"/>
                </a:cubicBezTo>
                <a:cubicBezTo>
                  <a:pt x="25250" y="97"/>
                  <a:pt x="24398" y="1"/>
                  <a:pt x="235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"/>
          <p:cNvSpPr txBox="1">
            <a:spLocks noGrp="1"/>
          </p:cNvSpPr>
          <p:nvPr>
            <p:ph type="ctrTitle"/>
          </p:nvPr>
        </p:nvSpPr>
        <p:spPr>
          <a:xfrm>
            <a:off x="1122900" y="1100250"/>
            <a:ext cx="6898200" cy="182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1_2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0"/>
          <p:cNvSpPr/>
          <p:nvPr/>
        </p:nvSpPr>
        <p:spPr>
          <a:xfrm rot="10800000">
            <a:off x="5415881" y="3384833"/>
            <a:ext cx="5119595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0"/>
          <p:cNvSpPr/>
          <p:nvPr/>
        </p:nvSpPr>
        <p:spPr>
          <a:xfrm rot="10800000" flipH="1">
            <a:off x="-2064134" y="-520388"/>
            <a:ext cx="13272268" cy="2257201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0"/>
          <p:cNvSpPr/>
          <p:nvPr/>
        </p:nvSpPr>
        <p:spPr>
          <a:xfrm>
            <a:off x="-605975" y="1551613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0"/>
          <p:cNvSpPr/>
          <p:nvPr/>
        </p:nvSpPr>
        <p:spPr>
          <a:xfrm>
            <a:off x="7363888" y="3615350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7" name="Google Shape;517;p20"/>
          <p:cNvGrpSpPr/>
          <p:nvPr/>
        </p:nvGrpSpPr>
        <p:grpSpPr>
          <a:xfrm flipH="1">
            <a:off x="-644472" y="3927965"/>
            <a:ext cx="1947310" cy="1947310"/>
            <a:chOff x="624503" y="61115"/>
            <a:chExt cx="1947310" cy="1947310"/>
          </a:xfrm>
        </p:grpSpPr>
        <p:sp>
          <p:nvSpPr>
            <p:cNvPr id="518" name="Google Shape;518;p20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2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20"/>
          <p:cNvSpPr txBox="1">
            <a:spLocks noGrp="1"/>
          </p:cNvSpPr>
          <p:nvPr>
            <p:ph type="title" idx="2" hasCustomPrompt="1"/>
          </p:nvPr>
        </p:nvSpPr>
        <p:spPr>
          <a:xfrm>
            <a:off x="1359425" y="2387163"/>
            <a:ext cx="16395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3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56" name="Google Shape;556;p20"/>
          <p:cNvSpPr txBox="1">
            <a:spLocks noGrp="1"/>
          </p:cNvSpPr>
          <p:nvPr>
            <p:ph type="title" idx="3" hasCustomPrompt="1"/>
          </p:nvPr>
        </p:nvSpPr>
        <p:spPr>
          <a:xfrm>
            <a:off x="3716525" y="1508050"/>
            <a:ext cx="16395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3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57" name="Google Shape;557;p20"/>
          <p:cNvSpPr txBox="1">
            <a:spLocks noGrp="1"/>
          </p:cNvSpPr>
          <p:nvPr>
            <p:ph type="title" idx="4" hasCustomPrompt="1"/>
          </p:nvPr>
        </p:nvSpPr>
        <p:spPr>
          <a:xfrm>
            <a:off x="6145075" y="2539563"/>
            <a:ext cx="16395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3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8_2"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8"/>
          <p:cNvSpPr/>
          <p:nvPr/>
        </p:nvSpPr>
        <p:spPr>
          <a:xfrm rot="10800000" flipH="1">
            <a:off x="-2122749" y="3281995"/>
            <a:ext cx="5861862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740" name="Google Shape;740;p28"/>
          <p:cNvSpPr/>
          <p:nvPr/>
        </p:nvSpPr>
        <p:spPr>
          <a:xfrm flipH="1">
            <a:off x="-46815" y="-362304"/>
            <a:ext cx="9273640" cy="1856944"/>
          </a:xfrm>
          <a:custGeom>
            <a:avLst/>
            <a:gdLst/>
            <a:ahLst/>
            <a:cxnLst/>
            <a:rect l="l" t="t" r="r" b="b"/>
            <a:pathLst>
              <a:path w="195060" h="67074" extrusionOk="0">
                <a:moveTo>
                  <a:pt x="0" y="1"/>
                </a:moveTo>
                <a:lnTo>
                  <a:pt x="0" y="67074"/>
                </a:lnTo>
                <a:cubicBezTo>
                  <a:pt x="0" y="67074"/>
                  <a:pt x="7731" y="38156"/>
                  <a:pt x="31389" y="38156"/>
                </a:cubicBezTo>
                <a:cubicBezTo>
                  <a:pt x="34779" y="38156"/>
                  <a:pt x="38495" y="38749"/>
                  <a:pt x="42563" y="40107"/>
                </a:cubicBezTo>
                <a:cubicBezTo>
                  <a:pt x="53664" y="43818"/>
                  <a:pt x="61784" y="45484"/>
                  <a:pt x="67958" y="45484"/>
                </a:cubicBezTo>
                <a:cubicBezTo>
                  <a:pt x="79835" y="45484"/>
                  <a:pt x="84507" y="39316"/>
                  <a:pt x="89332" y="29666"/>
                </a:cubicBezTo>
                <a:cubicBezTo>
                  <a:pt x="93516" y="21287"/>
                  <a:pt x="101818" y="16441"/>
                  <a:pt x="110052" y="16441"/>
                </a:cubicBezTo>
                <a:cubicBezTo>
                  <a:pt x="116211" y="16441"/>
                  <a:pt x="122333" y="19152"/>
                  <a:pt x="126665" y="25125"/>
                </a:cubicBezTo>
                <a:cubicBezTo>
                  <a:pt x="131257" y="31456"/>
                  <a:pt x="137426" y="34310"/>
                  <a:pt x="143512" y="34310"/>
                </a:cubicBezTo>
                <a:cubicBezTo>
                  <a:pt x="150846" y="34310"/>
                  <a:pt x="158059" y="30167"/>
                  <a:pt x="162249" y="22966"/>
                </a:cubicBezTo>
                <a:cubicBezTo>
                  <a:pt x="165878" y="16735"/>
                  <a:pt x="172152" y="14040"/>
                  <a:pt x="178350" y="14040"/>
                </a:cubicBezTo>
                <a:cubicBezTo>
                  <a:pt x="185278" y="14040"/>
                  <a:pt x="192113" y="17407"/>
                  <a:pt x="195060" y="22966"/>
                </a:cubicBezTo>
                <a:lnTo>
                  <a:pt x="1950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8"/>
          <p:cNvSpPr/>
          <p:nvPr/>
        </p:nvSpPr>
        <p:spPr>
          <a:xfrm>
            <a:off x="7461025" y="2807988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8"/>
          <p:cNvSpPr/>
          <p:nvPr/>
        </p:nvSpPr>
        <p:spPr>
          <a:xfrm>
            <a:off x="-99650" y="1235600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8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4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47"/>
          <p:cNvSpPr/>
          <p:nvPr/>
        </p:nvSpPr>
        <p:spPr>
          <a:xfrm rot="10800000" flipH="1">
            <a:off x="-1606934" y="-696988"/>
            <a:ext cx="13272268" cy="2257201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7"/>
          <p:cNvSpPr/>
          <p:nvPr/>
        </p:nvSpPr>
        <p:spPr>
          <a:xfrm>
            <a:off x="-1880234" y="4109913"/>
            <a:ext cx="9561417" cy="2067175"/>
          </a:xfrm>
          <a:custGeom>
            <a:avLst/>
            <a:gdLst/>
            <a:ahLst/>
            <a:cxnLst/>
            <a:rect l="l" t="t" r="r" b="b"/>
            <a:pathLst>
              <a:path w="164916" h="54335" extrusionOk="0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47"/>
          <p:cNvSpPr/>
          <p:nvPr/>
        </p:nvSpPr>
        <p:spPr>
          <a:xfrm flipH="1">
            <a:off x="7899725" y="3135058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47"/>
          <p:cNvSpPr/>
          <p:nvPr/>
        </p:nvSpPr>
        <p:spPr>
          <a:xfrm>
            <a:off x="358275" y="1953900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47"/>
          <p:cNvSpPr/>
          <p:nvPr/>
        </p:nvSpPr>
        <p:spPr>
          <a:xfrm flipH="1">
            <a:off x="6747200" y="772858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47"/>
          <p:cNvSpPr txBox="1">
            <a:spLocks noGrp="1"/>
          </p:cNvSpPr>
          <p:nvPr>
            <p:ph type="subTitle" idx="1"/>
          </p:nvPr>
        </p:nvSpPr>
        <p:spPr>
          <a:xfrm>
            <a:off x="1467125" y="3607050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7" name="Google Shape;1107;p47"/>
          <p:cNvSpPr txBox="1">
            <a:spLocks noGrp="1"/>
          </p:cNvSpPr>
          <p:nvPr>
            <p:ph type="subTitle" idx="2"/>
          </p:nvPr>
        </p:nvSpPr>
        <p:spPr>
          <a:xfrm>
            <a:off x="1467125" y="3225150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47"/>
          <p:cNvSpPr txBox="1">
            <a:spLocks noGrp="1"/>
          </p:cNvSpPr>
          <p:nvPr>
            <p:ph type="subTitle" idx="3"/>
          </p:nvPr>
        </p:nvSpPr>
        <p:spPr>
          <a:xfrm>
            <a:off x="1467125" y="1560225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p47"/>
          <p:cNvSpPr txBox="1">
            <a:spLocks noGrp="1"/>
          </p:cNvSpPr>
          <p:nvPr>
            <p:ph type="subTitle" idx="4"/>
          </p:nvPr>
        </p:nvSpPr>
        <p:spPr>
          <a:xfrm>
            <a:off x="5881175" y="1560225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0" name="Google Shape;1110;p47"/>
          <p:cNvSpPr txBox="1">
            <a:spLocks noGrp="1"/>
          </p:cNvSpPr>
          <p:nvPr>
            <p:ph type="subTitle" idx="5"/>
          </p:nvPr>
        </p:nvSpPr>
        <p:spPr>
          <a:xfrm>
            <a:off x="5881175" y="3225150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1" name="Google Shape;1111;p47"/>
          <p:cNvSpPr txBox="1">
            <a:spLocks noGrp="1"/>
          </p:cNvSpPr>
          <p:nvPr>
            <p:ph type="subTitle" idx="6"/>
          </p:nvPr>
        </p:nvSpPr>
        <p:spPr>
          <a:xfrm>
            <a:off x="1467125" y="1941975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2" name="Google Shape;1112;p47"/>
          <p:cNvSpPr txBox="1">
            <a:spLocks noGrp="1"/>
          </p:cNvSpPr>
          <p:nvPr>
            <p:ph type="subTitle" idx="7"/>
          </p:nvPr>
        </p:nvSpPr>
        <p:spPr>
          <a:xfrm>
            <a:off x="5881175" y="3607050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3" name="Google Shape;1113;p47"/>
          <p:cNvSpPr txBox="1">
            <a:spLocks noGrp="1"/>
          </p:cNvSpPr>
          <p:nvPr>
            <p:ph type="subTitle" idx="8"/>
          </p:nvPr>
        </p:nvSpPr>
        <p:spPr>
          <a:xfrm>
            <a:off x="5881175" y="1941975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47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50"/>
          <p:cNvSpPr txBox="1">
            <a:spLocks noGrp="1"/>
          </p:cNvSpPr>
          <p:nvPr>
            <p:ph type="subTitle" idx="1"/>
          </p:nvPr>
        </p:nvSpPr>
        <p:spPr>
          <a:xfrm>
            <a:off x="1282892" y="3851500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9" name="Google Shape;1149;p50"/>
          <p:cNvSpPr txBox="1">
            <a:spLocks noGrp="1"/>
          </p:cNvSpPr>
          <p:nvPr>
            <p:ph type="subTitle" idx="2"/>
          </p:nvPr>
        </p:nvSpPr>
        <p:spPr>
          <a:xfrm>
            <a:off x="3568170" y="3851500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50"/>
          <p:cNvSpPr txBox="1">
            <a:spLocks noGrp="1"/>
          </p:cNvSpPr>
          <p:nvPr>
            <p:ph type="subTitle" idx="3"/>
          </p:nvPr>
        </p:nvSpPr>
        <p:spPr>
          <a:xfrm>
            <a:off x="5881108" y="3851500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1" name="Google Shape;1151;p50"/>
          <p:cNvSpPr txBox="1">
            <a:spLocks noGrp="1"/>
          </p:cNvSpPr>
          <p:nvPr>
            <p:ph type="subTitle" idx="4"/>
          </p:nvPr>
        </p:nvSpPr>
        <p:spPr>
          <a:xfrm>
            <a:off x="1282892" y="2336225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2" name="Google Shape;1152;p50"/>
          <p:cNvSpPr/>
          <p:nvPr/>
        </p:nvSpPr>
        <p:spPr>
          <a:xfrm>
            <a:off x="-362945" y="-203494"/>
            <a:ext cx="5267606" cy="2419701"/>
          </a:xfrm>
          <a:custGeom>
            <a:avLst/>
            <a:gdLst/>
            <a:ahLst/>
            <a:cxnLst/>
            <a:rect l="l" t="t" r="r" b="b"/>
            <a:pathLst>
              <a:path w="85164" h="81795" extrusionOk="0">
                <a:moveTo>
                  <a:pt x="0" y="80250"/>
                </a:moveTo>
                <a:cubicBezTo>
                  <a:pt x="0" y="80250"/>
                  <a:pt x="21663" y="81794"/>
                  <a:pt x="21663" y="62123"/>
                </a:cubicBezTo>
                <a:cubicBezTo>
                  <a:pt x="21663" y="42470"/>
                  <a:pt x="7705" y="41074"/>
                  <a:pt x="9101" y="22929"/>
                </a:cubicBezTo>
                <a:cubicBezTo>
                  <a:pt x="10497" y="4783"/>
                  <a:pt x="31434" y="5137"/>
                  <a:pt x="41204" y="20844"/>
                </a:cubicBezTo>
                <a:cubicBezTo>
                  <a:pt x="50975" y="36533"/>
                  <a:pt x="82036" y="28698"/>
                  <a:pt x="8516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50"/>
          <p:cNvSpPr/>
          <p:nvPr/>
        </p:nvSpPr>
        <p:spPr>
          <a:xfrm rot="10800000">
            <a:off x="-2162850" y="4011037"/>
            <a:ext cx="10176861" cy="1353213"/>
          </a:xfrm>
          <a:custGeom>
            <a:avLst/>
            <a:gdLst/>
            <a:ahLst/>
            <a:cxnLst/>
            <a:rect l="l" t="t" r="r" b="b"/>
            <a:pathLst>
              <a:path w="132957" h="43120" extrusionOk="0">
                <a:moveTo>
                  <a:pt x="1" y="1"/>
                </a:moveTo>
                <a:cubicBezTo>
                  <a:pt x="1" y="1"/>
                  <a:pt x="11158" y="24994"/>
                  <a:pt x="31259" y="24994"/>
                </a:cubicBezTo>
                <a:cubicBezTo>
                  <a:pt x="35262" y="24994"/>
                  <a:pt x="39619" y="24003"/>
                  <a:pt x="44313" y="21626"/>
                </a:cubicBezTo>
                <a:cubicBezTo>
                  <a:pt x="57230" y="15087"/>
                  <a:pt x="67816" y="11920"/>
                  <a:pt x="75470" y="11920"/>
                </a:cubicBezTo>
                <a:cubicBezTo>
                  <a:pt x="84568" y="11920"/>
                  <a:pt x="89525" y="16394"/>
                  <a:pt x="89333" y="24995"/>
                </a:cubicBezTo>
                <a:cubicBezTo>
                  <a:pt x="89129" y="34113"/>
                  <a:pt x="98552" y="43120"/>
                  <a:pt x="109512" y="43120"/>
                </a:cubicBezTo>
                <a:cubicBezTo>
                  <a:pt x="117567" y="43120"/>
                  <a:pt x="126452" y="38255"/>
                  <a:pt x="132956" y="24995"/>
                </a:cubicBezTo>
                <a:lnTo>
                  <a:pt x="1329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50"/>
          <p:cNvSpPr/>
          <p:nvPr/>
        </p:nvSpPr>
        <p:spPr>
          <a:xfrm>
            <a:off x="8091300" y="1336663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50"/>
          <p:cNvSpPr/>
          <p:nvPr/>
        </p:nvSpPr>
        <p:spPr>
          <a:xfrm flipH="1">
            <a:off x="3172675" y="3038458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5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157" name="Google Shape;1157;p50"/>
          <p:cNvSpPr txBox="1">
            <a:spLocks noGrp="1"/>
          </p:cNvSpPr>
          <p:nvPr>
            <p:ph type="subTitle" idx="5"/>
          </p:nvPr>
        </p:nvSpPr>
        <p:spPr>
          <a:xfrm>
            <a:off x="1282892" y="170752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8" name="Google Shape;1158;p50"/>
          <p:cNvSpPr txBox="1">
            <a:spLocks noGrp="1"/>
          </p:cNvSpPr>
          <p:nvPr>
            <p:ph type="subTitle" idx="6"/>
          </p:nvPr>
        </p:nvSpPr>
        <p:spPr>
          <a:xfrm>
            <a:off x="3568170" y="170752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9" name="Google Shape;1159;p50"/>
          <p:cNvSpPr txBox="1">
            <a:spLocks noGrp="1"/>
          </p:cNvSpPr>
          <p:nvPr>
            <p:ph type="subTitle" idx="7"/>
          </p:nvPr>
        </p:nvSpPr>
        <p:spPr>
          <a:xfrm>
            <a:off x="5881108" y="170752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0" name="Google Shape;1160;p50"/>
          <p:cNvSpPr txBox="1">
            <a:spLocks noGrp="1"/>
          </p:cNvSpPr>
          <p:nvPr>
            <p:ph type="subTitle" idx="8"/>
          </p:nvPr>
        </p:nvSpPr>
        <p:spPr>
          <a:xfrm>
            <a:off x="1282892" y="320867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1" name="Google Shape;1161;p50"/>
          <p:cNvSpPr txBox="1">
            <a:spLocks noGrp="1"/>
          </p:cNvSpPr>
          <p:nvPr>
            <p:ph type="subTitle" idx="9"/>
          </p:nvPr>
        </p:nvSpPr>
        <p:spPr>
          <a:xfrm>
            <a:off x="3568170" y="320867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50"/>
          <p:cNvSpPr txBox="1">
            <a:spLocks noGrp="1"/>
          </p:cNvSpPr>
          <p:nvPr>
            <p:ph type="subTitle" idx="13"/>
          </p:nvPr>
        </p:nvSpPr>
        <p:spPr>
          <a:xfrm>
            <a:off x="5881108" y="320867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50"/>
          <p:cNvSpPr txBox="1">
            <a:spLocks noGrp="1"/>
          </p:cNvSpPr>
          <p:nvPr>
            <p:ph type="subTitle" idx="14"/>
          </p:nvPr>
        </p:nvSpPr>
        <p:spPr>
          <a:xfrm>
            <a:off x="3568170" y="2336225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4" name="Google Shape;1164;p50"/>
          <p:cNvSpPr txBox="1">
            <a:spLocks noGrp="1"/>
          </p:cNvSpPr>
          <p:nvPr>
            <p:ph type="subTitle" idx="15"/>
          </p:nvPr>
        </p:nvSpPr>
        <p:spPr>
          <a:xfrm>
            <a:off x="5881108" y="2336225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CUSTOM_5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52"/>
          <p:cNvSpPr/>
          <p:nvPr/>
        </p:nvSpPr>
        <p:spPr>
          <a:xfrm>
            <a:off x="-2534550" y="4085025"/>
            <a:ext cx="12182784" cy="2559993"/>
          </a:xfrm>
          <a:custGeom>
            <a:avLst/>
            <a:gdLst/>
            <a:ahLst/>
            <a:cxnLst/>
            <a:rect l="l" t="t" r="r" b="b"/>
            <a:pathLst>
              <a:path w="296346" h="185776" extrusionOk="0">
                <a:moveTo>
                  <a:pt x="66710" y="0"/>
                </a:moveTo>
                <a:cubicBezTo>
                  <a:pt x="57325" y="0"/>
                  <a:pt x="46367" y="1938"/>
                  <a:pt x="38628" y="7210"/>
                </a:cubicBezTo>
                <a:cubicBezTo>
                  <a:pt x="31323" y="12114"/>
                  <a:pt x="28521" y="20586"/>
                  <a:pt x="26553" y="28792"/>
                </a:cubicBezTo>
                <a:cubicBezTo>
                  <a:pt x="20782" y="53143"/>
                  <a:pt x="15011" y="77561"/>
                  <a:pt x="9207" y="101911"/>
                </a:cubicBezTo>
                <a:cubicBezTo>
                  <a:pt x="5872" y="115955"/>
                  <a:pt x="2536" y="130098"/>
                  <a:pt x="935" y="144475"/>
                </a:cubicBezTo>
                <a:cubicBezTo>
                  <a:pt x="334" y="149812"/>
                  <a:pt x="1" y="155483"/>
                  <a:pt x="2436" y="160320"/>
                </a:cubicBezTo>
                <a:cubicBezTo>
                  <a:pt x="4938" y="165323"/>
                  <a:pt x="9941" y="168526"/>
                  <a:pt x="14978" y="170961"/>
                </a:cubicBezTo>
                <a:cubicBezTo>
                  <a:pt x="30322" y="178233"/>
                  <a:pt x="47568" y="180067"/>
                  <a:pt x="64513" y="181502"/>
                </a:cubicBezTo>
                <a:cubicBezTo>
                  <a:pt x="98555" y="184344"/>
                  <a:pt x="132751" y="185776"/>
                  <a:pt x="166934" y="185776"/>
                </a:cubicBezTo>
                <a:cubicBezTo>
                  <a:pt x="182894" y="185776"/>
                  <a:pt x="198851" y="185464"/>
                  <a:pt x="214787" y="184837"/>
                </a:cubicBezTo>
                <a:cubicBezTo>
                  <a:pt x="239939" y="183870"/>
                  <a:pt x="267558" y="180901"/>
                  <a:pt x="284737" y="162521"/>
                </a:cubicBezTo>
                <a:cubicBezTo>
                  <a:pt x="289341" y="157618"/>
                  <a:pt x="292977" y="151680"/>
                  <a:pt x="294478" y="145176"/>
                </a:cubicBezTo>
                <a:cubicBezTo>
                  <a:pt x="296346" y="137137"/>
                  <a:pt x="294978" y="128664"/>
                  <a:pt x="293710" y="120491"/>
                </a:cubicBezTo>
                <a:cubicBezTo>
                  <a:pt x="287973" y="82998"/>
                  <a:pt x="285171" y="45071"/>
                  <a:pt x="285371" y="7110"/>
                </a:cubicBezTo>
                <a:lnTo>
                  <a:pt x="285371" y="7110"/>
                </a:lnTo>
                <a:cubicBezTo>
                  <a:pt x="274463" y="15783"/>
                  <a:pt x="261020" y="21287"/>
                  <a:pt x="247144" y="22788"/>
                </a:cubicBezTo>
                <a:cubicBezTo>
                  <a:pt x="240973" y="23455"/>
                  <a:pt x="234468" y="23422"/>
                  <a:pt x="229098" y="26557"/>
                </a:cubicBezTo>
                <a:cubicBezTo>
                  <a:pt x="219658" y="32028"/>
                  <a:pt x="216188" y="45871"/>
                  <a:pt x="205648" y="48640"/>
                </a:cubicBezTo>
                <a:cubicBezTo>
                  <a:pt x="204171" y="49025"/>
                  <a:pt x="202641" y="49161"/>
                  <a:pt x="201085" y="49161"/>
                </a:cubicBezTo>
                <a:cubicBezTo>
                  <a:pt x="197377" y="49161"/>
                  <a:pt x="193524" y="48390"/>
                  <a:pt x="189920" y="48390"/>
                </a:cubicBezTo>
                <a:cubicBezTo>
                  <a:pt x="187178" y="48390"/>
                  <a:pt x="184579" y="48836"/>
                  <a:pt x="182298" y="50408"/>
                </a:cubicBezTo>
                <a:cubicBezTo>
                  <a:pt x="179662" y="52209"/>
                  <a:pt x="178128" y="55145"/>
                  <a:pt x="175659" y="57146"/>
                </a:cubicBezTo>
                <a:cubicBezTo>
                  <a:pt x="172925" y="59433"/>
                  <a:pt x="169357" y="60270"/>
                  <a:pt x="165733" y="60270"/>
                </a:cubicBezTo>
                <a:cubicBezTo>
                  <a:pt x="164230" y="60270"/>
                  <a:pt x="162717" y="60126"/>
                  <a:pt x="161249" y="59881"/>
                </a:cubicBezTo>
                <a:cubicBezTo>
                  <a:pt x="151109" y="58147"/>
                  <a:pt x="141769" y="52142"/>
                  <a:pt x="136065" y="43603"/>
                </a:cubicBezTo>
                <a:cubicBezTo>
                  <a:pt x="130627" y="35531"/>
                  <a:pt x="127358" y="24322"/>
                  <a:pt x="117952" y="21554"/>
                </a:cubicBezTo>
                <a:cubicBezTo>
                  <a:pt x="111914" y="19753"/>
                  <a:pt x="104776" y="22188"/>
                  <a:pt x="99505" y="18752"/>
                </a:cubicBezTo>
                <a:cubicBezTo>
                  <a:pt x="96503" y="16784"/>
                  <a:pt x="94835" y="13381"/>
                  <a:pt x="92600" y="10546"/>
                </a:cubicBezTo>
                <a:cubicBezTo>
                  <a:pt x="87096" y="3541"/>
                  <a:pt x="77856" y="339"/>
                  <a:pt x="68983" y="38"/>
                </a:cubicBezTo>
                <a:cubicBezTo>
                  <a:pt x="68238" y="13"/>
                  <a:pt x="67479" y="0"/>
                  <a:pt x="6671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6" name="Google Shape;1186;p52"/>
          <p:cNvGrpSpPr/>
          <p:nvPr/>
        </p:nvGrpSpPr>
        <p:grpSpPr>
          <a:xfrm>
            <a:off x="595591" y="2749650"/>
            <a:ext cx="563960" cy="2408488"/>
            <a:chOff x="2500591" y="2749650"/>
            <a:chExt cx="563960" cy="2408488"/>
          </a:xfrm>
        </p:grpSpPr>
        <p:sp>
          <p:nvSpPr>
            <p:cNvPr id="1187" name="Google Shape;1187;p52"/>
            <p:cNvSpPr/>
            <p:nvPr/>
          </p:nvSpPr>
          <p:spPr>
            <a:xfrm flipH="1">
              <a:off x="2500591" y="2789984"/>
              <a:ext cx="563960" cy="2368153"/>
            </a:xfrm>
            <a:custGeom>
              <a:avLst/>
              <a:gdLst/>
              <a:ahLst/>
              <a:cxnLst/>
              <a:rect l="l" t="t" r="r" b="b"/>
              <a:pathLst>
                <a:path w="29289" h="122989" extrusionOk="0">
                  <a:moveTo>
                    <a:pt x="6872" y="1"/>
                  </a:moveTo>
                  <a:lnTo>
                    <a:pt x="1" y="122989"/>
                  </a:lnTo>
                  <a:lnTo>
                    <a:pt x="29288" y="122989"/>
                  </a:lnTo>
                  <a:lnTo>
                    <a:pt x="22383" y="1"/>
                  </a:lnTo>
                  <a:cubicBezTo>
                    <a:pt x="22383" y="501"/>
                    <a:pt x="20349" y="935"/>
                    <a:pt x="17480" y="1102"/>
                  </a:cubicBezTo>
                  <a:cubicBezTo>
                    <a:pt x="16613" y="1168"/>
                    <a:pt x="15645" y="1202"/>
                    <a:pt x="14644" y="1202"/>
                  </a:cubicBezTo>
                  <a:cubicBezTo>
                    <a:pt x="13344" y="1202"/>
                    <a:pt x="12143" y="1168"/>
                    <a:pt x="11109" y="1068"/>
                  </a:cubicBezTo>
                  <a:cubicBezTo>
                    <a:pt x="8607" y="868"/>
                    <a:pt x="6872" y="434"/>
                    <a:pt x="6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2"/>
            <p:cNvSpPr/>
            <p:nvPr/>
          </p:nvSpPr>
          <p:spPr>
            <a:xfrm flipH="1">
              <a:off x="2645814" y="2749650"/>
              <a:ext cx="273600" cy="4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" name="Google Shape;1189;p52"/>
          <p:cNvSpPr/>
          <p:nvPr/>
        </p:nvSpPr>
        <p:spPr>
          <a:xfrm flipH="1">
            <a:off x="425803" y="1605863"/>
            <a:ext cx="633308" cy="1173972"/>
          </a:xfrm>
          <a:custGeom>
            <a:avLst/>
            <a:gdLst/>
            <a:ahLst/>
            <a:cxnLst/>
            <a:rect l="l" t="t" r="r" b="b"/>
            <a:pathLst>
              <a:path w="19449" h="31497" extrusionOk="0">
                <a:moveTo>
                  <a:pt x="15015" y="0"/>
                </a:moveTo>
                <a:cubicBezTo>
                  <a:pt x="14543" y="0"/>
                  <a:pt x="14073" y="31"/>
                  <a:pt x="13630" y="75"/>
                </a:cubicBezTo>
                <a:cubicBezTo>
                  <a:pt x="10801" y="397"/>
                  <a:pt x="7426" y="1072"/>
                  <a:pt x="6462" y="3772"/>
                </a:cubicBezTo>
                <a:cubicBezTo>
                  <a:pt x="5947" y="5283"/>
                  <a:pt x="6365" y="7051"/>
                  <a:pt x="5594" y="8465"/>
                </a:cubicBezTo>
                <a:cubicBezTo>
                  <a:pt x="4983" y="9558"/>
                  <a:pt x="3826" y="10169"/>
                  <a:pt x="2894" y="11005"/>
                </a:cubicBezTo>
                <a:cubicBezTo>
                  <a:pt x="611" y="13094"/>
                  <a:pt x="1" y="16791"/>
                  <a:pt x="1544" y="19491"/>
                </a:cubicBezTo>
                <a:cubicBezTo>
                  <a:pt x="2219" y="20712"/>
                  <a:pt x="3344" y="21773"/>
                  <a:pt x="4115" y="23027"/>
                </a:cubicBezTo>
                <a:cubicBezTo>
                  <a:pt x="4854" y="24248"/>
                  <a:pt x="5272" y="25952"/>
                  <a:pt x="4437" y="27141"/>
                </a:cubicBezTo>
                <a:cubicBezTo>
                  <a:pt x="3633" y="28331"/>
                  <a:pt x="2379" y="29713"/>
                  <a:pt x="3826" y="30999"/>
                </a:cubicBezTo>
                <a:cubicBezTo>
                  <a:pt x="4238" y="31352"/>
                  <a:pt x="4860" y="31496"/>
                  <a:pt x="5502" y="31496"/>
                </a:cubicBezTo>
                <a:cubicBezTo>
                  <a:pt x="6261" y="31496"/>
                  <a:pt x="7050" y="31295"/>
                  <a:pt x="7555" y="30999"/>
                </a:cubicBezTo>
                <a:cubicBezTo>
                  <a:pt x="8680" y="30356"/>
                  <a:pt x="9258" y="28748"/>
                  <a:pt x="8455" y="27752"/>
                </a:cubicBezTo>
                <a:cubicBezTo>
                  <a:pt x="8165" y="27398"/>
                  <a:pt x="7747" y="27141"/>
                  <a:pt x="7587" y="26755"/>
                </a:cubicBezTo>
                <a:cubicBezTo>
                  <a:pt x="7362" y="26113"/>
                  <a:pt x="7908" y="25438"/>
                  <a:pt x="8487" y="25020"/>
                </a:cubicBezTo>
                <a:cubicBezTo>
                  <a:pt x="9033" y="24666"/>
                  <a:pt x="9773" y="24377"/>
                  <a:pt x="10126" y="23766"/>
                </a:cubicBezTo>
                <a:cubicBezTo>
                  <a:pt x="11219" y="21998"/>
                  <a:pt x="8519" y="20005"/>
                  <a:pt x="8873" y="17980"/>
                </a:cubicBezTo>
                <a:cubicBezTo>
                  <a:pt x="9098" y="16823"/>
                  <a:pt x="10255" y="16116"/>
                  <a:pt x="11380" y="15762"/>
                </a:cubicBezTo>
                <a:cubicBezTo>
                  <a:pt x="12473" y="15473"/>
                  <a:pt x="13694" y="15344"/>
                  <a:pt x="14659" y="14701"/>
                </a:cubicBezTo>
                <a:cubicBezTo>
                  <a:pt x="15623" y="14058"/>
                  <a:pt x="16266" y="12644"/>
                  <a:pt x="15591" y="11712"/>
                </a:cubicBezTo>
                <a:cubicBezTo>
                  <a:pt x="14884" y="10715"/>
                  <a:pt x="12987" y="10715"/>
                  <a:pt x="12730" y="9494"/>
                </a:cubicBezTo>
                <a:cubicBezTo>
                  <a:pt x="12537" y="8562"/>
                  <a:pt x="13501" y="7822"/>
                  <a:pt x="14401" y="7437"/>
                </a:cubicBezTo>
                <a:cubicBezTo>
                  <a:pt x="15623" y="6858"/>
                  <a:pt x="16909" y="6344"/>
                  <a:pt x="17873" y="5379"/>
                </a:cubicBezTo>
                <a:cubicBezTo>
                  <a:pt x="18902" y="4415"/>
                  <a:pt x="19448" y="2872"/>
                  <a:pt x="18837" y="1683"/>
                </a:cubicBezTo>
                <a:cubicBezTo>
                  <a:pt x="18194" y="346"/>
                  <a:pt x="16596" y="0"/>
                  <a:pt x="15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52"/>
          <p:cNvSpPr/>
          <p:nvPr/>
        </p:nvSpPr>
        <p:spPr>
          <a:xfrm flipH="1">
            <a:off x="952836" y="3173476"/>
            <a:ext cx="1218437" cy="1969308"/>
          </a:xfrm>
          <a:custGeom>
            <a:avLst/>
            <a:gdLst/>
            <a:ahLst/>
            <a:cxnLst/>
            <a:rect l="l" t="t" r="r" b="b"/>
            <a:pathLst>
              <a:path w="63279" h="99172" extrusionOk="0">
                <a:moveTo>
                  <a:pt x="0" y="0"/>
                </a:moveTo>
                <a:lnTo>
                  <a:pt x="0" y="99171"/>
                </a:lnTo>
                <a:lnTo>
                  <a:pt x="63279" y="99171"/>
                </a:lnTo>
                <a:lnTo>
                  <a:pt x="632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1" name="Google Shape;1191;p52"/>
          <p:cNvGrpSpPr/>
          <p:nvPr/>
        </p:nvGrpSpPr>
        <p:grpSpPr>
          <a:xfrm flipH="1">
            <a:off x="1066859" y="3285916"/>
            <a:ext cx="988479" cy="1636232"/>
            <a:chOff x="7753401" y="3121977"/>
            <a:chExt cx="1074901" cy="1779286"/>
          </a:xfrm>
        </p:grpSpPr>
        <p:sp>
          <p:nvSpPr>
            <p:cNvPr id="1192" name="Google Shape;1192;p52"/>
            <p:cNvSpPr/>
            <p:nvPr/>
          </p:nvSpPr>
          <p:spPr>
            <a:xfrm>
              <a:off x="8556564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8556564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8556564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8556564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8556564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8154972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8154972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8154972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8154972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8154972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7753401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7753401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7753401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7753401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7753401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8556564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8556564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8556564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8556564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8556564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8154972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8154972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8154972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8154972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8154972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2"/>
            <p:cNvSpPr/>
            <p:nvPr/>
          </p:nvSpPr>
          <p:spPr>
            <a:xfrm>
              <a:off x="7753401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2"/>
            <p:cNvSpPr/>
            <p:nvPr/>
          </p:nvSpPr>
          <p:spPr>
            <a:xfrm>
              <a:off x="7753401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2"/>
            <p:cNvSpPr/>
            <p:nvPr/>
          </p:nvSpPr>
          <p:spPr>
            <a:xfrm>
              <a:off x="7753401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2"/>
            <p:cNvSpPr/>
            <p:nvPr/>
          </p:nvSpPr>
          <p:spPr>
            <a:xfrm>
              <a:off x="7753401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2"/>
            <p:cNvSpPr/>
            <p:nvPr/>
          </p:nvSpPr>
          <p:spPr>
            <a:xfrm>
              <a:off x="7753401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52"/>
          <p:cNvGrpSpPr/>
          <p:nvPr/>
        </p:nvGrpSpPr>
        <p:grpSpPr>
          <a:xfrm>
            <a:off x="1504021" y="2221941"/>
            <a:ext cx="509552" cy="2927357"/>
            <a:chOff x="1909121" y="2436910"/>
            <a:chExt cx="472113" cy="2712274"/>
          </a:xfrm>
        </p:grpSpPr>
        <p:sp>
          <p:nvSpPr>
            <p:cNvPr id="1223" name="Google Shape;1223;p52"/>
            <p:cNvSpPr/>
            <p:nvPr/>
          </p:nvSpPr>
          <p:spPr>
            <a:xfrm flipH="1">
              <a:off x="2025273" y="2436910"/>
              <a:ext cx="238500" cy="4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2"/>
            <p:cNvSpPr/>
            <p:nvPr/>
          </p:nvSpPr>
          <p:spPr>
            <a:xfrm flipH="1">
              <a:off x="1909121" y="2476590"/>
              <a:ext cx="472113" cy="2672594"/>
            </a:xfrm>
            <a:custGeom>
              <a:avLst/>
              <a:gdLst/>
              <a:ahLst/>
              <a:cxnLst/>
              <a:rect l="l" t="t" r="r" b="b"/>
              <a:pathLst>
                <a:path w="24519" h="138800" extrusionOk="0">
                  <a:moveTo>
                    <a:pt x="5738" y="0"/>
                  </a:moveTo>
                  <a:lnTo>
                    <a:pt x="1" y="138800"/>
                  </a:lnTo>
                  <a:lnTo>
                    <a:pt x="24518" y="138800"/>
                  </a:lnTo>
                  <a:lnTo>
                    <a:pt x="18747" y="0"/>
                  </a:lnTo>
                  <a:cubicBezTo>
                    <a:pt x="18747" y="601"/>
                    <a:pt x="17046" y="1101"/>
                    <a:pt x="14644" y="1301"/>
                  </a:cubicBezTo>
                  <a:cubicBezTo>
                    <a:pt x="13877" y="1335"/>
                    <a:pt x="13077" y="1368"/>
                    <a:pt x="12243" y="1368"/>
                  </a:cubicBezTo>
                  <a:cubicBezTo>
                    <a:pt x="11209" y="1368"/>
                    <a:pt x="10175" y="1301"/>
                    <a:pt x="9307" y="1201"/>
                  </a:cubicBezTo>
                  <a:cubicBezTo>
                    <a:pt x="7172" y="1001"/>
                    <a:pt x="5738" y="534"/>
                    <a:pt x="57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52"/>
          <p:cNvSpPr/>
          <p:nvPr/>
        </p:nvSpPr>
        <p:spPr>
          <a:xfrm flipH="1">
            <a:off x="5054399" y="-136529"/>
            <a:ext cx="5119595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52"/>
          <p:cNvSpPr/>
          <p:nvPr/>
        </p:nvSpPr>
        <p:spPr>
          <a:xfrm flipH="1">
            <a:off x="2234109" y="199011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52"/>
          <p:cNvSpPr/>
          <p:nvPr/>
        </p:nvSpPr>
        <p:spPr>
          <a:xfrm flipH="1">
            <a:off x="6102121" y="399258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8" name="Google Shape;1228;p52"/>
          <p:cNvGrpSpPr/>
          <p:nvPr/>
        </p:nvGrpSpPr>
        <p:grpSpPr>
          <a:xfrm rot="10800000">
            <a:off x="6906701" y="1990114"/>
            <a:ext cx="1733301" cy="1733301"/>
            <a:chOff x="624503" y="61115"/>
            <a:chExt cx="1947310" cy="1947310"/>
          </a:xfrm>
        </p:grpSpPr>
        <p:sp>
          <p:nvSpPr>
            <p:cNvPr id="1229" name="Google Shape;1229;p52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2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2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2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2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2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2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2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2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2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2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2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2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2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2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2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2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2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2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2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2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2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2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2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5" name="Google Shape;1265;p52"/>
          <p:cNvSpPr/>
          <p:nvPr/>
        </p:nvSpPr>
        <p:spPr>
          <a:xfrm>
            <a:off x="-2223913" y="-392351"/>
            <a:ext cx="4613437" cy="2638292"/>
          </a:xfrm>
          <a:custGeom>
            <a:avLst/>
            <a:gdLst/>
            <a:ahLst/>
            <a:cxnLst/>
            <a:rect l="l" t="t" r="r" b="b"/>
            <a:pathLst>
              <a:path w="83260" h="47614" extrusionOk="0">
                <a:moveTo>
                  <a:pt x="8920" y="1"/>
                </a:moveTo>
                <a:cubicBezTo>
                  <a:pt x="8511" y="1"/>
                  <a:pt x="8105" y="42"/>
                  <a:pt x="7706" y="137"/>
                </a:cubicBezTo>
                <a:cubicBezTo>
                  <a:pt x="5337" y="705"/>
                  <a:pt x="3970" y="3140"/>
                  <a:pt x="3002" y="5341"/>
                </a:cubicBezTo>
                <a:cubicBezTo>
                  <a:pt x="1935" y="7943"/>
                  <a:pt x="1134" y="10645"/>
                  <a:pt x="567" y="13414"/>
                </a:cubicBezTo>
                <a:cubicBezTo>
                  <a:pt x="200" y="15282"/>
                  <a:pt x="0" y="17250"/>
                  <a:pt x="500" y="19118"/>
                </a:cubicBezTo>
                <a:cubicBezTo>
                  <a:pt x="1534" y="22854"/>
                  <a:pt x="5204" y="25189"/>
                  <a:pt x="8773" y="26923"/>
                </a:cubicBezTo>
                <a:cubicBezTo>
                  <a:pt x="18613" y="31627"/>
                  <a:pt x="29488" y="34195"/>
                  <a:pt x="40396" y="34462"/>
                </a:cubicBezTo>
                <a:cubicBezTo>
                  <a:pt x="41137" y="34479"/>
                  <a:pt x="41882" y="34484"/>
                  <a:pt x="42629" y="34484"/>
                </a:cubicBezTo>
                <a:cubicBezTo>
                  <a:pt x="43919" y="34484"/>
                  <a:pt x="45215" y="34468"/>
                  <a:pt x="46508" y="34468"/>
                </a:cubicBezTo>
                <a:cubicBezTo>
                  <a:pt x="50492" y="34468"/>
                  <a:pt x="54460" y="34617"/>
                  <a:pt x="58208" y="35830"/>
                </a:cubicBezTo>
                <a:cubicBezTo>
                  <a:pt x="61244" y="36797"/>
                  <a:pt x="64079" y="38432"/>
                  <a:pt x="66848" y="40033"/>
                </a:cubicBezTo>
                <a:cubicBezTo>
                  <a:pt x="67515" y="40466"/>
                  <a:pt x="68883" y="41934"/>
                  <a:pt x="69183" y="42668"/>
                </a:cubicBezTo>
                <a:cubicBezTo>
                  <a:pt x="69603" y="43731"/>
                  <a:pt x="69905" y="47613"/>
                  <a:pt x="71745" y="47613"/>
                </a:cubicBezTo>
                <a:cubicBezTo>
                  <a:pt x="72098" y="47613"/>
                  <a:pt x="72508" y="47471"/>
                  <a:pt x="72985" y="47138"/>
                </a:cubicBezTo>
                <a:cubicBezTo>
                  <a:pt x="74520" y="46037"/>
                  <a:pt x="73986" y="41701"/>
                  <a:pt x="75721" y="39999"/>
                </a:cubicBezTo>
                <a:cubicBezTo>
                  <a:pt x="77822" y="37965"/>
                  <a:pt x="81391" y="37364"/>
                  <a:pt x="82559" y="34662"/>
                </a:cubicBezTo>
                <a:cubicBezTo>
                  <a:pt x="83259" y="32961"/>
                  <a:pt x="82692" y="30926"/>
                  <a:pt x="81592" y="29425"/>
                </a:cubicBezTo>
                <a:cubicBezTo>
                  <a:pt x="80524" y="27924"/>
                  <a:pt x="79023" y="26757"/>
                  <a:pt x="77689" y="25456"/>
                </a:cubicBezTo>
                <a:cubicBezTo>
                  <a:pt x="74053" y="21986"/>
                  <a:pt x="71184" y="17316"/>
                  <a:pt x="66481" y="15615"/>
                </a:cubicBezTo>
                <a:cubicBezTo>
                  <a:pt x="65013" y="15078"/>
                  <a:pt x="63510" y="14881"/>
                  <a:pt x="61985" y="14881"/>
                </a:cubicBezTo>
                <a:cubicBezTo>
                  <a:pt x="57797" y="14881"/>
                  <a:pt x="53439" y="16365"/>
                  <a:pt x="49164" y="16365"/>
                </a:cubicBezTo>
                <a:cubicBezTo>
                  <a:pt x="48910" y="16365"/>
                  <a:pt x="48655" y="16360"/>
                  <a:pt x="48401" y="16349"/>
                </a:cubicBezTo>
                <a:cubicBezTo>
                  <a:pt x="41997" y="16116"/>
                  <a:pt x="36359" y="12213"/>
                  <a:pt x="30789" y="8977"/>
                </a:cubicBezTo>
                <a:cubicBezTo>
                  <a:pt x="24951" y="5608"/>
                  <a:pt x="18780" y="2839"/>
                  <a:pt x="12376" y="705"/>
                </a:cubicBezTo>
                <a:cubicBezTo>
                  <a:pt x="11265" y="334"/>
                  <a:pt x="10082" y="1"/>
                  <a:pt x="89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52"/>
          <p:cNvSpPr txBox="1">
            <a:spLocks noGrp="1"/>
          </p:cNvSpPr>
          <p:nvPr>
            <p:ph type="subTitle" idx="1"/>
          </p:nvPr>
        </p:nvSpPr>
        <p:spPr>
          <a:xfrm>
            <a:off x="2887200" y="1286650"/>
            <a:ext cx="3369600" cy="15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7" name="Google Shape;1267;p52"/>
          <p:cNvSpPr txBox="1">
            <a:spLocks noGrp="1"/>
          </p:cNvSpPr>
          <p:nvPr>
            <p:ph type="title"/>
          </p:nvPr>
        </p:nvSpPr>
        <p:spPr>
          <a:xfrm>
            <a:off x="2161200" y="491400"/>
            <a:ext cx="4821600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268" name="Google Shape;1268;p52"/>
          <p:cNvSpPr txBox="1"/>
          <p:nvPr/>
        </p:nvSpPr>
        <p:spPr>
          <a:xfrm>
            <a:off x="2059200" y="3873900"/>
            <a:ext cx="50256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3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en" sz="13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en" sz="13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">
    <p:bg>
      <p:bgPr>
        <a:solidFill>
          <a:schemeClr val="accent5"/>
        </a:solidFill>
        <a:effectLst/>
      </p:bgPr>
    </p:bg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54"/>
          <p:cNvSpPr/>
          <p:nvPr/>
        </p:nvSpPr>
        <p:spPr>
          <a:xfrm flipH="1">
            <a:off x="4390909" y="225646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54"/>
          <p:cNvSpPr/>
          <p:nvPr/>
        </p:nvSpPr>
        <p:spPr>
          <a:xfrm flipH="1">
            <a:off x="6378171" y="378003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7" name="Google Shape;1277;p54"/>
          <p:cNvGrpSpPr/>
          <p:nvPr/>
        </p:nvGrpSpPr>
        <p:grpSpPr>
          <a:xfrm rot="10800000">
            <a:off x="5118051" y="2571739"/>
            <a:ext cx="1733301" cy="1733301"/>
            <a:chOff x="624503" y="61115"/>
            <a:chExt cx="1947310" cy="1947310"/>
          </a:xfrm>
        </p:grpSpPr>
        <p:sp>
          <p:nvSpPr>
            <p:cNvPr id="1278" name="Google Shape;1278;p54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4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4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4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4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4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4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4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4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4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4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4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4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4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4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4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4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4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4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4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4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4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4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4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4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4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4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4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4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4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4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4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4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4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4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4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4" name="Google Shape;1314;p54"/>
          <p:cNvSpPr/>
          <p:nvPr/>
        </p:nvSpPr>
        <p:spPr>
          <a:xfrm rot="-10641324">
            <a:off x="-2550157" y="-711068"/>
            <a:ext cx="13272138" cy="2257180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54"/>
          <p:cNvSpPr/>
          <p:nvPr/>
        </p:nvSpPr>
        <p:spPr>
          <a:xfrm flipH="1">
            <a:off x="1086691" y="4111750"/>
            <a:ext cx="9561417" cy="2067175"/>
          </a:xfrm>
          <a:custGeom>
            <a:avLst/>
            <a:gdLst/>
            <a:ahLst/>
            <a:cxnLst/>
            <a:rect l="l" t="t" r="r" b="b"/>
            <a:pathLst>
              <a:path w="164916" h="54335" extrusionOk="0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54"/>
          <p:cNvSpPr/>
          <p:nvPr/>
        </p:nvSpPr>
        <p:spPr>
          <a:xfrm flipH="1">
            <a:off x="4139109" y="153291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54"/>
          <p:cNvSpPr/>
          <p:nvPr/>
        </p:nvSpPr>
        <p:spPr>
          <a:xfrm flipH="1">
            <a:off x="8007121" y="353538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  <p:sldLayoutId id="2147483666" r:id="rId4"/>
    <p:sldLayoutId id="2147483674" r:id="rId5"/>
    <p:sldLayoutId id="2147483693" r:id="rId6"/>
    <p:sldLayoutId id="2147483696" r:id="rId7"/>
    <p:sldLayoutId id="2147483698" r:id="rId8"/>
    <p:sldLayoutId id="214748370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p219"/>
          <p:cNvSpPr txBox="1">
            <a:spLocks noGrp="1"/>
          </p:cNvSpPr>
          <p:nvPr>
            <p:ph type="ctrTitle"/>
          </p:nvPr>
        </p:nvSpPr>
        <p:spPr>
          <a:xfrm>
            <a:off x="1844725" y="999075"/>
            <a:ext cx="5264400" cy="88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Smog jest zły</a:t>
            </a:r>
            <a:endParaRPr sz="5400"/>
          </a:p>
        </p:txBody>
      </p:sp>
      <p:sp>
        <p:nvSpPr>
          <p:cNvPr id="4045" name="Google Shape;4045;p219"/>
          <p:cNvSpPr/>
          <p:nvPr/>
        </p:nvSpPr>
        <p:spPr>
          <a:xfrm>
            <a:off x="8939983" y="3670210"/>
            <a:ext cx="4900" cy="7015"/>
          </a:xfrm>
          <a:custGeom>
            <a:avLst/>
            <a:gdLst/>
            <a:ahLst/>
            <a:cxnLst/>
            <a:rect l="l" t="t" r="r" b="b"/>
            <a:pathLst>
              <a:path w="234" h="335" extrusionOk="0">
                <a:moveTo>
                  <a:pt x="100" y="335"/>
                </a:moveTo>
                <a:cubicBezTo>
                  <a:pt x="234" y="301"/>
                  <a:pt x="200" y="168"/>
                  <a:pt x="100" y="1"/>
                </a:cubicBezTo>
                <a:cubicBezTo>
                  <a:pt x="0" y="1"/>
                  <a:pt x="0" y="301"/>
                  <a:pt x="100" y="335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6" name="Google Shape;4046;p219"/>
          <p:cNvSpPr/>
          <p:nvPr/>
        </p:nvSpPr>
        <p:spPr>
          <a:xfrm>
            <a:off x="8943479" y="3864378"/>
            <a:ext cx="5591" cy="6994"/>
          </a:xfrm>
          <a:custGeom>
            <a:avLst/>
            <a:gdLst/>
            <a:ahLst/>
            <a:cxnLst/>
            <a:rect l="l" t="t" r="r" b="b"/>
            <a:pathLst>
              <a:path w="267" h="334" extrusionOk="0">
                <a:moveTo>
                  <a:pt x="167" y="334"/>
                </a:moveTo>
                <a:cubicBezTo>
                  <a:pt x="267" y="334"/>
                  <a:pt x="267" y="34"/>
                  <a:pt x="167" y="0"/>
                </a:cubicBezTo>
                <a:cubicBezTo>
                  <a:pt x="200" y="167"/>
                  <a:pt x="0" y="234"/>
                  <a:pt x="167" y="334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7" name="Google Shape;4047;p219"/>
          <p:cNvSpPr/>
          <p:nvPr/>
        </p:nvSpPr>
        <p:spPr>
          <a:xfrm>
            <a:off x="8964416" y="3573837"/>
            <a:ext cx="5612" cy="7706"/>
          </a:xfrm>
          <a:custGeom>
            <a:avLst/>
            <a:gdLst/>
            <a:ahLst/>
            <a:cxnLst/>
            <a:rect l="l" t="t" r="r" b="b"/>
            <a:pathLst>
              <a:path w="268" h="368" extrusionOk="0">
                <a:moveTo>
                  <a:pt x="168" y="368"/>
                </a:moveTo>
                <a:cubicBezTo>
                  <a:pt x="268" y="368"/>
                  <a:pt x="268" y="67"/>
                  <a:pt x="168" y="1"/>
                </a:cubicBezTo>
                <a:cubicBezTo>
                  <a:pt x="168" y="234"/>
                  <a:pt x="1" y="301"/>
                  <a:pt x="168" y="368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8" name="Google Shape;4048;p219"/>
          <p:cNvSpPr/>
          <p:nvPr/>
        </p:nvSpPr>
        <p:spPr>
          <a:xfrm>
            <a:off x="8967913" y="3684886"/>
            <a:ext cx="13988" cy="17485"/>
          </a:xfrm>
          <a:custGeom>
            <a:avLst/>
            <a:gdLst/>
            <a:ahLst/>
            <a:cxnLst/>
            <a:rect l="l" t="t" r="r" b="b"/>
            <a:pathLst>
              <a:path w="668" h="835" extrusionOk="0">
                <a:moveTo>
                  <a:pt x="1" y="734"/>
                </a:moveTo>
                <a:cubicBezTo>
                  <a:pt x="668" y="834"/>
                  <a:pt x="67" y="0"/>
                  <a:pt x="1" y="734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9" name="Google Shape;4049;p219"/>
          <p:cNvSpPr/>
          <p:nvPr/>
        </p:nvSpPr>
        <p:spPr>
          <a:xfrm>
            <a:off x="8969316" y="3100328"/>
            <a:ext cx="13297" cy="18888"/>
          </a:xfrm>
          <a:custGeom>
            <a:avLst/>
            <a:gdLst/>
            <a:ahLst/>
            <a:cxnLst/>
            <a:rect l="l" t="t" r="r" b="b"/>
            <a:pathLst>
              <a:path w="635" h="902" extrusionOk="0">
                <a:moveTo>
                  <a:pt x="267" y="534"/>
                </a:moveTo>
                <a:cubicBezTo>
                  <a:pt x="634" y="901"/>
                  <a:pt x="0" y="0"/>
                  <a:pt x="267" y="534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0" name="Google Shape;4050;p219"/>
          <p:cNvSpPr/>
          <p:nvPr/>
        </p:nvSpPr>
        <p:spPr>
          <a:xfrm>
            <a:off x="8976288" y="3618537"/>
            <a:ext cx="3518" cy="7015"/>
          </a:xfrm>
          <a:custGeom>
            <a:avLst/>
            <a:gdLst/>
            <a:ahLst/>
            <a:cxnLst/>
            <a:rect l="l" t="t" r="r" b="b"/>
            <a:pathLst>
              <a:path w="168" h="335" extrusionOk="0">
                <a:moveTo>
                  <a:pt x="134" y="267"/>
                </a:moveTo>
                <a:cubicBezTo>
                  <a:pt x="168" y="234"/>
                  <a:pt x="101" y="1"/>
                  <a:pt x="1" y="101"/>
                </a:cubicBezTo>
                <a:cubicBezTo>
                  <a:pt x="1" y="167"/>
                  <a:pt x="101" y="334"/>
                  <a:pt x="134" y="267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1" name="Google Shape;4051;p219"/>
          <p:cNvSpPr/>
          <p:nvPr/>
        </p:nvSpPr>
        <p:spPr>
          <a:xfrm>
            <a:off x="8981878" y="3216256"/>
            <a:ext cx="4209" cy="7015"/>
          </a:xfrm>
          <a:custGeom>
            <a:avLst/>
            <a:gdLst/>
            <a:ahLst/>
            <a:cxnLst/>
            <a:rect l="l" t="t" r="r" b="b"/>
            <a:pathLst>
              <a:path w="201" h="335" extrusionOk="0">
                <a:moveTo>
                  <a:pt x="201" y="334"/>
                </a:moveTo>
                <a:lnTo>
                  <a:pt x="201" y="1"/>
                </a:lnTo>
                <a:lnTo>
                  <a:pt x="1" y="1"/>
                </a:lnTo>
                <a:lnTo>
                  <a:pt x="1" y="334"/>
                </a:ln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2" name="Google Shape;4052;p219"/>
          <p:cNvSpPr/>
          <p:nvPr/>
        </p:nvSpPr>
        <p:spPr>
          <a:xfrm>
            <a:off x="8983281" y="3208572"/>
            <a:ext cx="3518" cy="7015"/>
          </a:xfrm>
          <a:custGeom>
            <a:avLst/>
            <a:gdLst/>
            <a:ahLst/>
            <a:cxnLst/>
            <a:rect l="l" t="t" r="r" b="b"/>
            <a:pathLst>
              <a:path w="168" h="335" extrusionOk="0">
                <a:moveTo>
                  <a:pt x="134" y="234"/>
                </a:moveTo>
                <a:cubicBezTo>
                  <a:pt x="167" y="201"/>
                  <a:pt x="67" y="1"/>
                  <a:pt x="0" y="68"/>
                </a:cubicBezTo>
                <a:cubicBezTo>
                  <a:pt x="0" y="134"/>
                  <a:pt x="101" y="334"/>
                  <a:pt x="134" y="234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3" name="Google Shape;4053;p219"/>
          <p:cNvSpPr/>
          <p:nvPr/>
        </p:nvSpPr>
        <p:spPr>
          <a:xfrm>
            <a:off x="5030633" y="3961424"/>
            <a:ext cx="237219" cy="225031"/>
          </a:xfrm>
          <a:custGeom>
            <a:avLst/>
            <a:gdLst/>
            <a:ahLst/>
            <a:cxnLst/>
            <a:rect l="l" t="t" r="r" b="b"/>
            <a:pathLst>
              <a:path w="12176" h="12177" extrusionOk="0">
                <a:moveTo>
                  <a:pt x="6105" y="1"/>
                </a:moveTo>
                <a:cubicBezTo>
                  <a:pt x="2736" y="1"/>
                  <a:pt x="0" y="2736"/>
                  <a:pt x="0" y="6072"/>
                </a:cubicBezTo>
                <a:cubicBezTo>
                  <a:pt x="0" y="9441"/>
                  <a:pt x="2736" y="12176"/>
                  <a:pt x="6105" y="12176"/>
                </a:cubicBezTo>
                <a:cubicBezTo>
                  <a:pt x="9474" y="12176"/>
                  <a:pt x="12176" y="9441"/>
                  <a:pt x="12176" y="6072"/>
                </a:cubicBezTo>
                <a:cubicBezTo>
                  <a:pt x="12176" y="2736"/>
                  <a:pt x="9474" y="1"/>
                  <a:pt x="61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4" name="Google Shape;4054;p219"/>
          <p:cNvSpPr/>
          <p:nvPr/>
        </p:nvSpPr>
        <p:spPr>
          <a:xfrm>
            <a:off x="4338055" y="1884075"/>
            <a:ext cx="955344" cy="2590165"/>
          </a:xfrm>
          <a:custGeom>
            <a:avLst/>
            <a:gdLst/>
            <a:ahLst/>
            <a:cxnLst/>
            <a:rect l="l" t="t" r="r" b="b"/>
            <a:pathLst>
              <a:path w="49036" h="125599" extrusionOk="0">
                <a:moveTo>
                  <a:pt x="18314" y="0"/>
                </a:moveTo>
                <a:cubicBezTo>
                  <a:pt x="16921" y="0"/>
                  <a:pt x="15545" y="200"/>
                  <a:pt x="14244" y="701"/>
                </a:cubicBezTo>
                <a:cubicBezTo>
                  <a:pt x="10408" y="2202"/>
                  <a:pt x="8140" y="6138"/>
                  <a:pt x="6505" y="9907"/>
                </a:cubicBezTo>
                <a:cubicBezTo>
                  <a:pt x="1402" y="21716"/>
                  <a:pt x="1" y="36093"/>
                  <a:pt x="6972" y="46901"/>
                </a:cubicBezTo>
                <a:cubicBezTo>
                  <a:pt x="9641" y="51037"/>
                  <a:pt x="13510" y="54706"/>
                  <a:pt x="14077" y="59576"/>
                </a:cubicBezTo>
                <a:cubicBezTo>
                  <a:pt x="14644" y="64180"/>
                  <a:pt x="12143" y="68683"/>
                  <a:pt x="12676" y="73253"/>
                </a:cubicBezTo>
                <a:cubicBezTo>
                  <a:pt x="13410" y="79390"/>
                  <a:pt x="19348" y="83593"/>
                  <a:pt x="21382" y="89398"/>
                </a:cubicBezTo>
                <a:cubicBezTo>
                  <a:pt x="22216" y="91699"/>
                  <a:pt x="22383" y="94234"/>
                  <a:pt x="21916" y="96603"/>
                </a:cubicBezTo>
                <a:cubicBezTo>
                  <a:pt x="21182" y="100372"/>
                  <a:pt x="18914" y="103474"/>
                  <a:pt x="17913" y="107110"/>
                </a:cubicBezTo>
                <a:cubicBezTo>
                  <a:pt x="16312" y="112948"/>
                  <a:pt x="18180" y="118418"/>
                  <a:pt x="20749" y="123622"/>
                </a:cubicBezTo>
                <a:cubicBezTo>
                  <a:pt x="21082" y="124289"/>
                  <a:pt x="21483" y="124990"/>
                  <a:pt x="22083" y="125423"/>
                </a:cubicBezTo>
                <a:cubicBezTo>
                  <a:pt x="22221" y="125534"/>
                  <a:pt x="22405" y="125599"/>
                  <a:pt x="22559" y="125599"/>
                </a:cubicBezTo>
                <a:cubicBezTo>
                  <a:pt x="22591" y="125599"/>
                  <a:pt x="22621" y="125596"/>
                  <a:pt x="22650" y="125590"/>
                </a:cubicBezTo>
                <a:cubicBezTo>
                  <a:pt x="23017" y="125557"/>
                  <a:pt x="23217" y="125090"/>
                  <a:pt x="23317" y="124656"/>
                </a:cubicBezTo>
                <a:cubicBezTo>
                  <a:pt x="23484" y="123555"/>
                  <a:pt x="23084" y="122488"/>
                  <a:pt x="22984" y="121387"/>
                </a:cubicBezTo>
                <a:cubicBezTo>
                  <a:pt x="22850" y="120253"/>
                  <a:pt x="22884" y="119119"/>
                  <a:pt x="23050" y="117985"/>
                </a:cubicBezTo>
                <a:cubicBezTo>
                  <a:pt x="23717" y="113782"/>
                  <a:pt x="26653" y="110946"/>
                  <a:pt x="28654" y="107310"/>
                </a:cubicBezTo>
                <a:cubicBezTo>
                  <a:pt x="30989" y="103107"/>
                  <a:pt x="31723" y="98037"/>
                  <a:pt x="30656" y="93367"/>
                </a:cubicBezTo>
                <a:cubicBezTo>
                  <a:pt x="29555" y="88630"/>
                  <a:pt x="26753" y="84194"/>
                  <a:pt x="27220" y="79390"/>
                </a:cubicBezTo>
                <a:cubicBezTo>
                  <a:pt x="27654" y="75087"/>
                  <a:pt x="30589" y="71418"/>
                  <a:pt x="31356" y="67115"/>
                </a:cubicBezTo>
                <a:cubicBezTo>
                  <a:pt x="31890" y="64046"/>
                  <a:pt x="31189" y="60877"/>
                  <a:pt x="31323" y="57708"/>
                </a:cubicBezTo>
                <a:cubicBezTo>
                  <a:pt x="31523" y="51604"/>
                  <a:pt x="34759" y="46033"/>
                  <a:pt x="38561" y="41263"/>
                </a:cubicBezTo>
                <a:cubicBezTo>
                  <a:pt x="41697" y="37360"/>
                  <a:pt x="45366" y="33691"/>
                  <a:pt x="47101" y="29021"/>
                </a:cubicBezTo>
                <a:cubicBezTo>
                  <a:pt x="49036" y="24218"/>
                  <a:pt x="48502" y="18514"/>
                  <a:pt x="45533" y="14311"/>
                </a:cubicBezTo>
                <a:cubicBezTo>
                  <a:pt x="44265" y="12509"/>
                  <a:pt x="42664" y="11008"/>
                  <a:pt x="40996" y="9674"/>
                </a:cubicBezTo>
                <a:cubicBezTo>
                  <a:pt x="35593" y="5304"/>
                  <a:pt x="29255" y="1902"/>
                  <a:pt x="22483" y="501"/>
                </a:cubicBezTo>
                <a:cubicBezTo>
                  <a:pt x="21116" y="200"/>
                  <a:pt x="19706" y="0"/>
                  <a:pt x="18314" y="0"/>
                </a:cubicBezTo>
                <a:close/>
              </a:path>
            </a:pathLst>
          </a:custGeom>
          <a:solidFill>
            <a:schemeClr val="dk1">
              <a:alpha val="44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5" name="Google Shape;4055;p219"/>
          <p:cNvSpPr/>
          <p:nvPr/>
        </p:nvSpPr>
        <p:spPr>
          <a:xfrm>
            <a:off x="5273976" y="3083287"/>
            <a:ext cx="798724" cy="1751220"/>
          </a:xfrm>
          <a:custGeom>
            <a:avLst/>
            <a:gdLst/>
            <a:ahLst/>
            <a:cxnLst/>
            <a:rect l="l" t="t" r="r" b="b"/>
            <a:pathLst>
              <a:path w="40997" h="94763" extrusionOk="0">
                <a:moveTo>
                  <a:pt x="16063" y="1"/>
                </a:moveTo>
                <a:cubicBezTo>
                  <a:pt x="15189" y="1"/>
                  <a:pt x="14316" y="35"/>
                  <a:pt x="13443" y="106"/>
                </a:cubicBezTo>
                <a:cubicBezTo>
                  <a:pt x="11075" y="306"/>
                  <a:pt x="8640" y="806"/>
                  <a:pt x="6805" y="2307"/>
                </a:cubicBezTo>
                <a:cubicBezTo>
                  <a:pt x="5404" y="3508"/>
                  <a:pt x="4470" y="5476"/>
                  <a:pt x="4771" y="7278"/>
                </a:cubicBezTo>
                <a:cubicBezTo>
                  <a:pt x="4470" y="7978"/>
                  <a:pt x="4337" y="8812"/>
                  <a:pt x="4404" y="9613"/>
                </a:cubicBezTo>
                <a:cubicBezTo>
                  <a:pt x="4470" y="11381"/>
                  <a:pt x="5271" y="13048"/>
                  <a:pt x="5938" y="14716"/>
                </a:cubicBezTo>
                <a:cubicBezTo>
                  <a:pt x="6572" y="16284"/>
                  <a:pt x="7139" y="17885"/>
                  <a:pt x="7339" y="19553"/>
                </a:cubicBezTo>
                <a:cubicBezTo>
                  <a:pt x="7839" y="24390"/>
                  <a:pt x="5137" y="28660"/>
                  <a:pt x="4637" y="33330"/>
                </a:cubicBezTo>
                <a:cubicBezTo>
                  <a:pt x="4070" y="38333"/>
                  <a:pt x="6071" y="43470"/>
                  <a:pt x="7773" y="48040"/>
                </a:cubicBezTo>
                <a:cubicBezTo>
                  <a:pt x="9274" y="52076"/>
                  <a:pt x="10575" y="56513"/>
                  <a:pt x="9307" y="60582"/>
                </a:cubicBezTo>
                <a:cubicBezTo>
                  <a:pt x="7973" y="64986"/>
                  <a:pt x="4637" y="67888"/>
                  <a:pt x="5571" y="72758"/>
                </a:cubicBezTo>
                <a:cubicBezTo>
                  <a:pt x="5971" y="74926"/>
                  <a:pt x="6505" y="77228"/>
                  <a:pt x="5571" y="79363"/>
                </a:cubicBezTo>
                <a:cubicBezTo>
                  <a:pt x="4670" y="81264"/>
                  <a:pt x="2736" y="82398"/>
                  <a:pt x="1735" y="84233"/>
                </a:cubicBezTo>
                <a:cubicBezTo>
                  <a:pt x="0" y="87335"/>
                  <a:pt x="401" y="90771"/>
                  <a:pt x="1635" y="93940"/>
                </a:cubicBezTo>
                <a:cubicBezTo>
                  <a:pt x="1783" y="94325"/>
                  <a:pt x="2063" y="94762"/>
                  <a:pt x="2427" y="94762"/>
                </a:cubicBezTo>
                <a:cubicBezTo>
                  <a:pt x="2473" y="94762"/>
                  <a:pt x="2520" y="94755"/>
                  <a:pt x="2569" y="94740"/>
                </a:cubicBezTo>
                <a:cubicBezTo>
                  <a:pt x="2836" y="94673"/>
                  <a:pt x="2969" y="94273"/>
                  <a:pt x="3003" y="94006"/>
                </a:cubicBezTo>
                <a:cubicBezTo>
                  <a:pt x="3436" y="91938"/>
                  <a:pt x="3269" y="89703"/>
                  <a:pt x="4137" y="87769"/>
                </a:cubicBezTo>
                <a:cubicBezTo>
                  <a:pt x="4937" y="86034"/>
                  <a:pt x="6505" y="84700"/>
                  <a:pt x="7773" y="83265"/>
                </a:cubicBezTo>
                <a:cubicBezTo>
                  <a:pt x="9407" y="81397"/>
                  <a:pt x="10608" y="79162"/>
                  <a:pt x="11275" y="76761"/>
                </a:cubicBezTo>
                <a:cubicBezTo>
                  <a:pt x="12810" y="71357"/>
                  <a:pt x="12810" y="67020"/>
                  <a:pt x="17580" y="63318"/>
                </a:cubicBezTo>
                <a:cubicBezTo>
                  <a:pt x="19448" y="61850"/>
                  <a:pt x="21482" y="60582"/>
                  <a:pt x="23017" y="58781"/>
                </a:cubicBezTo>
                <a:cubicBezTo>
                  <a:pt x="25986" y="55445"/>
                  <a:pt x="25952" y="51209"/>
                  <a:pt x="26152" y="47039"/>
                </a:cubicBezTo>
                <a:cubicBezTo>
                  <a:pt x="26419" y="42636"/>
                  <a:pt x="27754" y="38767"/>
                  <a:pt x="30589" y="35398"/>
                </a:cubicBezTo>
                <a:cubicBezTo>
                  <a:pt x="33458" y="31995"/>
                  <a:pt x="37027" y="28993"/>
                  <a:pt x="38862" y="24857"/>
                </a:cubicBezTo>
                <a:cubicBezTo>
                  <a:pt x="40996" y="20053"/>
                  <a:pt x="40363" y="14449"/>
                  <a:pt x="37961" y="9846"/>
                </a:cubicBezTo>
                <a:cubicBezTo>
                  <a:pt x="37160" y="8312"/>
                  <a:pt x="36160" y="6877"/>
                  <a:pt x="34925" y="5710"/>
                </a:cubicBezTo>
                <a:cubicBezTo>
                  <a:pt x="33291" y="4275"/>
                  <a:pt x="31289" y="3308"/>
                  <a:pt x="29288" y="2507"/>
                </a:cubicBezTo>
                <a:cubicBezTo>
                  <a:pt x="25069" y="915"/>
                  <a:pt x="20569" y="1"/>
                  <a:pt x="16063" y="1"/>
                </a:cubicBezTo>
                <a:close/>
              </a:path>
            </a:pathLst>
          </a:custGeom>
          <a:solidFill>
            <a:schemeClr val="dk1">
              <a:alpha val="44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6" name="Google Shape;4056;p219"/>
          <p:cNvSpPr/>
          <p:nvPr/>
        </p:nvSpPr>
        <p:spPr>
          <a:xfrm>
            <a:off x="3174767" y="3032907"/>
            <a:ext cx="906599" cy="1649636"/>
          </a:xfrm>
          <a:custGeom>
            <a:avLst/>
            <a:gdLst/>
            <a:ahLst/>
            <a:cxnLst/>
            <a:rect l="l" t="t" r="r" b="b"/>
            <a:pathLst>
              <a:path w="46534" h="89266" extrusionOk="0">
                <a:moveTo>
                  <a:pt x="14608" y="0"/>
                </a:moveTo>
                <a:cubicBezTo>
                  <a:pt x="12717" y="0"/>
                  <a:pt x="10843" y="228"/>
                  <a:pt x="9040" y="797"/>
                </a:cubicBezTo>
                <a:cubicBezTo>
                  <a:pt x="5337" y="2031"/>
                  <a:pt x="2002" y="4867"/>
                  <a:pt x="1034" y="8669"/>
                </a:cubicBezTo>
                <a:cubicBezTo>
                  <a:pt x="0" y="12739"/>
                  <a:pt x="1334" y="16542"/>
                  <a:pt x="3202" y="20077"/>
                </a:cubicBezTo>
                <a:cubicBezTo>
                  <a:pt x="4570" y="22679"/>
                  <a:pt x="5971" y="25581"/>
                  <a:pt x="6638" y="28450"/>
                </a:cubicBezTo>
                <a:cubicBezTo>
                  <a:pt x="7239" y="31219"/>
                  <a:pt x="7472" y="34054"/>
                  <a:pt x="8239" y="36789"/>
                </a:cubicBezTo>
                <a:cubicBezTo>
                  <a:pt x="10341" y="43861"/>
                  <a:pt x="14544" y="48731"/>
                  <a:pt x="18347" y="54769"/>
                </a:cubicBezTo>
                <a:cubicBezTo>
                  <a:pt x="20415" y="58071"/>
                  <a:pt x="21882" y="61974"/>
                  <a:pt x="21149" y="65777"/>
                </a:cubicBezTo>
                <a:cubicBezTo>
                  <a:pt x="20548" y="68579"/>
                  <a:pt x="18847" y="71081"/>
                  <a:pt x="18714" y="73916"/>
                </a:cubicBezTo>
                <a:cubicBezTo>
                  <a:pt x="18513" y="78152"/>
                  <a:pt x="21549" y="81755"/>
                  <a:pt x="21215" y="85991"/>
                </a:cubicBezTo>
                <a:cubicBezTo>
                  <a:pt x="21149" y="86992"/>
                  <a:pt x="20515" y="88760"/>
                  <a:pt x="21716" y="89160"/>
                </a:cubicBezTo>
                <a:cubicBezTo>
                  <a:pt x="21916" y="89232"/>
                  <a:pt x="22100" y="89265"/>
                  <a:pt x="22268" y="89265"/>
                </a:cubicBezTo>
                <a:cubicBezTo>
                  <a:pt x="23972" y="89265"/>
                  <a:pt x="24072" y="85862"/>
                  <a:pt x="23951" y="84891"/>
                </a:cubicBezTo>
                <a:cubicBezTo>
                  <a:pt x="23450" y="80154"/>
                  <a:pt x="23250" y="74917"/>
                  <a:pt x="26219" y="71181"/>
                </a:cubicBezTo>
                <a:cubicBezTo>
                  <a:pt x="27653" y="69446"/>
                  <a:pt x="29688" y="68179"/>
                  <a:pt x="30922" y="66344"/>
                </a:cubicBezTo>
                <a:cubicBezTo>
                  <a:pt x="32690" y="63809"/>
                  <a:pt x="32757" y="60473"/>
                  <a:pt x="33191" y="57404"/>
                </a:cubicBezTo>
                <a:cubicBezTo>
                  <a:pt x="33858" y="52501"/>
                  <a:pt x="35526" y="47797"/>
                  <a:pt x="38094" y="43628"/>
                </a:cubicBezTo>
                <a:cubicBezTo>
                  <a:pt x="40863" y="39158"/>
                  <a:pt x="44032" y="35088"/>
                  <a:pt x="45366" y="29918"/>
                </a:cubicBezTo>
                <a:cubicBezTo>
                  <a:pt x="46533" y="25548"/>
                  <a:pt x="46233" y="20878"/>
                  <a:pt x="44665" y="16608"/>
                </a:cubicBezTo>
                <a:cubicBezTo>
                  <a:pt x="43431" y="13339"/>
                  <a:pt x="41430" y="10270"/>
                  <a:pt x="38761" y="7902"/>
                </a:cubicBezTo>
                <a:cubicBezTo>
                  <a:pt x="33658" y="3299"/>
                  <a:pt x="27153" y="1998"/>
                  <a:pt x="20582" y="630"/>
                </a:cubicBezTo>
                <a:cubicBezTo>
                  <a:pt x="18613" y="254"/>
                  <a:pt x="16601" y="0"/>
                  <a:pt x="14608" y="0"/>
                </a:cubicBezTo>
                <a:close/>
              </a:path>
            </a:pathLst>
          </a:custGeom>
          <a:solidFill>
            <a:schemeClr val="dk1">
              <a:alpha val="44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7" name="Google Shape;4057;p219"/>
          <p:cNvSpPr/>
          <p:nvPr/>
        </p:nvSpPr>
        <p:spPr>
          <a:xfrm>
            <a:off x="2842607" y="2539842"/>
            <a:ext cx="1143155" cy="2042040"/>
          </a:xfrm>
          <a:custGeom>
            <a:avLst/>
            <a:gdLst/>
            <a:ahLst/>
            <a:cxnLst/>
            <a:rect l="l" t="t" r="r" b="b"/>
            <a:pathLst>
              <a:path w="58676" h="110500" extrusionOk="0">
                <a:moveTo>
                  <a:pt x="38191" y="0"/>
                </a:moveTo>
                <a:cubicBezTo>
                  <a:pt x="37398" y="0"/>
                  <a:pt x="36608" y="47"/>
                  <a:pt x="35826" y="156"/>
                </a:cubicBezTo>
                <a:cubicBezTo>
                  <a:pt x="32724" y="557"/>
                  <a:pt x="29855" y="1924"/>
                  <a:pt x="27020" y="3259"/>
                </a:cubicBezTo>
                <a:cubicBezTo>
                  <a:pt x="24151" y="4660"/>
                  <a:pt x="21249" y="6061"/>
                  <a:pt x="18380" y="7528"/>
                </a:cubicBezTo>
                <a:cubicBezTo>
                  <a:pt x="16245" y="8596"/>
                  <a:pt x="14077" y="9763"/>
                  <a:pt x="12509" y="11565"/>
                </a:cubicBezTo>
                <a:cubicBezTo>
                  <a:pt x="9474" y="15034"/>
                  <a:pt x="9240" y="20037"/>
                  <a:pt x="9340" y="24607"/>
                </a:cubicBezTo>
                <a:cubicBezTo>
                  <a:pt x="9374" y="27543"/>
                  <a:pt x="9507" y="30545"/>
                  <a:pt x="10341" y="33347"/>
                </a:cubicBezTo>
                <a:cubicBezTo>
                  <a:pt x="11142" y="36082"/>
                  <a:pt x="12643" y="38617"/>
                  <a:pt x="13743" y="41286"/>
                </a:cubicBezTo>
                <a:cubicBezTo>
                  <a:pt x="17546" y="50126"/>
                  <a:pt x="17179" y="61133"/>
                  <a:pt x="11075" y="68572"/>
                </a:cubicBezTo>
                <a:cubicBezTo>
                  <a:pt x="8707" y="71441"/>
                  <a:pt x="5638" y="73709"/>
                  <a:pt x="3536" y="76778"/>
                </a:cubicBezTo>
                <a:cubicBezTo>
                  <a:pt x="634" y="81048"/>
                  <a:pt x="0" y="86718"/>
                  <a:pt x="1868" y="91488"/>
                </a:cubicBezTo>
                <a:cubicBezTo>
                  <a:pt x="2969" y="94290"/>
                  <a:pt x="4804" y="96659"/>
                  <a:pt x="6205" y="99294"/>
                </a:cubicBezTo>
                <a:cubicBezTo>
                  <a:pt x="7439" y="101496"/>
                  <a:pt x="8206" y="103797"/>
                  <a:pt x="8306" y="106266"/>
                </a:cubicBezTo>
                <a:cubicBezTo>
                  <a:pt x="8306" y="107066"/>
                  <a:pt x="7672" y="108234"/>
                  <a:pt x="7973" y="108968"/>
                </a:cubicBezTo>
                <a:cubicBezTo>
                  <a:pt x="8034" y="109152"/>
                  <a:pt x="9145" y="110499"/>
                  <a:pt x="9344" y="110499"/>
                </a:cubicBezTo>
                <a:cubicBezTo>
                  <a:pt x="9361" y="110499"/>
                  <a:pt x="9371" y="110490"/>
                  <a:pt x="9374" y="110469"/>
                </a:cubicBezTo>
                <a:cubicBezTo>
                  <a:pt x="10508" y="103397"/>
                  <a:pt x="12142" y="95458"/>
                  <a:pt x="18080" y="91455"/>
                </a:cubicBezTo>
                <a:cubicBezTo>
                  <a:pt x="20515" y="89821"/>
                  <a:pt x="23384" y="89053"/>
                  <a:pt x="26019" y="87786"/>
                </a:cubicBezTo>
                <a:cubicBezTo>
                  <a:pt x="32757" y="84550"/>
                  <a:pt x="37727" y="77912"/>
                  <a:pt x="38995" y="70573"/>
                </a:cubicBezTo>
                <a:cubicBezTo>
                  <a:pt x="39829" y="65603"/>
                  <a:pt x="39028" y="60533"/>
                  <a:pt x="39362" y="55463"/>
                </a:cubicBezTo>
                <a:cubicBezTo>
                  <a:pt x="40029" y="45456"/>
                  <a:pt x="45233" y="36182"/>
                  <a:pt x="52238" y="29044"/>
                </a:cubicBezTo>
                <a:cubicBezTo>
                  <a:pt x="54473" y="26775"/>
                  <a:pt x="57008" y="24541"/>
                  <a:pt x="57875" y="21438"/>
                </a:cubicBezTo>
                <a:cubicBezTo>
                  <a:pt x="58676" y="18603"/>
                  <a:pt x="57908" y="15567"/>
                  <a:pt x="57108" y="12732"/>
                </a:cubicBezTo>
                <a:cubicBezTo>
                  <a:pt x="56240" y="9563"/>
                  <a:pt x="55340" y="6261"/>
                  <a:pt x="52905" y="4059"/>
                </a:cubicBezTo>
                <a:cubicBezTo>
                  <a:pt x="50670" y="2024"/>
                  <a:pt x="47534" y="1257"/>
                  <a:pt x="44532" y="723"/>
                </a:cubicBezTo>
                <a:cubicBezTo>
                  <a:pt x="42446" y="335"/>
                  <a:pt x="40306" y="0"/>
                  <a:pt x="38191" y="0"/>
                </a:cubicBezTo>
                <a:close/>
              </a:path>
            </a:pathLst>
          </a:custGeom>
          <a:solidFill>
            <a:schemeClr val="dk1">
              <a:alpha val="78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8" name="Google Shape;4058;p219"/>
          <p:cNvSpPr/>
          <p:nvPr/>
        </p:nvSpPr>
        <p:spPr>
          <a:xfrm>
            <a:off x="2669909" y="4599655"/>
            <a:ext cx="655761" cy="600434"/>
          </a:xfrm>
          <a:custGeom>
            <a:avLst/>
            <a:gdLst/>
            <a:ahLst/>
            <a:cxnLst/>
            <a:rect l="l" t="t" r="r" b="b"/>
            <a:pathLst>
              <a:path w="33659" h="32491" extrusionOk="0">
                <a:moveTo>
                  <a:pt x="5071" y="1"/>
                </a:moveTo>
                <a:lnTo>
                  <a:pt x="5071" y="15279"/>
                </a:lnTo>
                <a:lnTo>
                  <a:pt x="1" y="15279"/>
                </a:lnTo>
                <a:lnTo>
                  <a:pt x="1" y="25152"/>
                </a:lnTo>
                <a:lnTo>
                  <a:pt x="29021" y="32491"/>
                </a:lnTo>
                <a:lnTo>
                  <a:pt x="29021" y="28688"/>
                </a:lnTo>
                <a:lnTo>
                  <a:pt x="29655" y="28688"/>
                </a:lnTo>
                <a:cubicBezTo>
                  <a:pt x="30823" y="28688"/>
                  <a:pt x="31723" y="29622"/>
                  <a:pt x="31723" y="30790"/>
                </a:cubicBezTo>
                <a:lnTo>
                  <a:pt x="31723" y="32491"/>
                </a:lnTo>
                <a:lnTo>
                  <a:pt x="33658" y="32491"/>
                </a:lnTo>
                <a:lnTo>
                  <a:pt x="33658" y="30790"/>
                </a:lnTo>
                <a:cubicBezTo>
                  <a:pt x="33658" y="28588"/>
                  <a:pt x="31857" y="26787"/>
                  <a:pt x="29655" y="26787"/>
                </a:cubicBezTo>
                <a:lnTo>
                  <a:pt x="29021" y="26787"/>
                </a:lnTo>
                <a:lnTo>
                  <a:pt x="29021" y="15279"/>
                </a:lnTo>
                <a:lnTo>
                  <a:pt x="9341" y="15279"/>
                </a:lnTo>
                <a:lnTo>
                  <a:pt x="9341" y="1"/>
                </a:lnTo>
                <a:lnTo>
                  <a:pt x="7706" y="1"/>
                </a:lnTo>
                <a:lnTo>
                  <a:pt x="7706" y="15279"/>
                </a:lnTo>
                <a:lnTo>
                  <a:pt x="6706" y="15279"/>
                </a:lnTo>
                <a:lnTo>
                  <a:pt x="670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9" name="Google Shape;4059;p219"/>
          <p:cNvSpPr/>
          <p:nvPr/>
        </p:nvSpPr>
        <p:spPr>
          <a:xfrm>
            <a:off x="5034544" y="4795543"/>
            <a:ext cx="531638" cy="373573"/>
          </a:xfrm>
          <a:custGeom>
            <a:avLst/>
            <a:gdLst/>
            <a:ahLst/>
            <a:cxnLst/>
            <a:rect l="l" t="t" r="r" b="b"/>
            <a:pathLst>
              <a:path w="27288" h="20215" extrusionOk="0">
                <a:moveTo>
                  <a:pt x="4604" y="0"/>
                </a:moveTo>
                <a:lnTo>
                  <a:pt x="4604" y="901"/>
                </a:lnTo>
                <a:lnTo>
                  <a:pt x="3637" y="901"/>
                </a:lnTo>
                <a:lnTo>
                  <a:pt x="3637" y="6905"/>
                </a:lnTo>
                <a:lnTo>
                  <a:pt x="1" y="6905"/>
                </a:lnTo>
                <a:lnTo>
                  <a:pt x="1" y="20215"/>
                </a:lnTo>
                <a:lnTo>
                  <a:pt x="27287" y="20215"/>
                </a:lnTo>
                <a:lnTo>
                  <a:pt x="27287" y="6905"/>
                </a:lnTo>
                <a:lnTo>
                  <a:pt x="26053" y="6905"/>
                </a:lnTo>
                <a:lnTo>
                  <a:pt x="26053" y="6004"/>
                </a:lnTo>
                <a:lnTo>
                  <a:pt x="20882" y="6004"/>
                </a:lnTo>
                <a:lnTo>
                  <a:pt x="20882" y="6905"/>
                </a:lnTo>
                <a:lnTo>
                  <a:pt x="18447" y="6905"/>
                </a:lnTo>
                <a:lnTo>
                  <a:pt x="18447" y="901"/>
                </a:lnTo>
                <a:lnTo>
                  <a:pt x="17447" y="901"/>
                </a:lnTo>
                <a:lnTo>
                  <a:pt x="17447" y="0"/>
                </a:lnTo>
                <a:lnTo>
                  <a:pt x="12643" y="0"/>
                </a:lnTo>
                <a:lnTo>
                  <a:pt x="12643" y="901"/>
                </a:lnTo>
                <a:lnTo>
                  <a:pt x="11643" y="901"/>
                </a:lnTo>
                <a:lnTo>
                  <a:pt x="11643" y="6905"/>
                </a:lnTo>
                <a:lnTo>
                  <a:pt x="10375" y="6905"/>
                </a:lnTo>
                <a:lnTo>
                  <a:pt x="10375" y="901"/>
                </a:lnTo>
                <a:lnTo>
                  <a:pt x="9441" y="901"/>
                </a:lnTo>
                <a:lnTo>
                  <a:pt x="94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0" name="Google Shape;4060;p219"/>
          <p:cNvSpPr/>
          <p:nvPr/>
        </p:nvSpPr>
        <p:spPr>
          <a:xfrm>
            <a:off x="3372384" y="4709845"/>
            <a:ext cx="869562" cy="517828"/>
          </a:xfrm>
          <a:custGeom>
            <a:avLst/>
            <a:gdLst/>
            <a:ahLst/>
            <a:cxnLst/>
            <a:rect l="l" t="t" r="r" b="b"/>
            <a:pathLst>
              <a:path w="44633" h="28021" extrusionOk="0">
                <a:moveTo>
                  <a:pt x="21650" y="0"/>
                </a:moveTo>
                <a:lnTo>
                  <a:pt x="1" y="7406"/>
                </a:lnTo>
                <a:lnTo>
                  <a:pt x="1" y="28021"/>
                </a:lnTo>
                <a:lnTo>
                  <a:pt x="43265" y="15512"/>
                </a:lnTo>
                <a:lnTo>
                  <a:pt x="44633" y="7906"/>
                </a:lnTo>
                <a:lnTo>
                  <a:pt x="216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1" name="Google Shape;4061;p219"/>
          <p:cNvSpPr/>
          <p:nvPr/>
        </p:nvSpPr>
        <p:spPr>
          <a:xfrm>
            <a:off x="5638651" y="4728955"/>
            <a:ext cx="530976" cy="409960"/>
          </a:xfrm>
          <a:custGeom>
            <a:avLst/>
            <a:gdLst/>
            <a:ahLst/>
            <a:cxnLst/>
            <a:rect l="l" t="t" r="r" b="b"/>
            <a:pathLst>
              <a:path w="27254" h="22184" extrusionOk="0">
                <a:moveTo>
                  <a:pt x="1" y="1"/>
                </a:moveTo>
                <a:lnTo>
                  <a:pt x="234" y="22183"/>
                </a:lnTo>
                <a:lnTo>
                  <a:pt x="27253" y="22183"/>
                </a:lnTo>
                <a:lnTo>
                  <a:pt x="27253" y="9307"/>
                </a:lnTo>
                <a:lnTo>
                  <a:pt x="17980" y="1"/>
                </a:lnTo>
                <a:lnTo>
                  <a:pt x="18080" y="9040"/>
                </a:lnTo>
                <a:lnTo>
                  <a:pt x="9007" y="1"/>
                </a:lnTo>
                <a:lnTo>
                  <a:pt x="9107" y="9107"/>
                </a:lnTo>
                <a:lnTo>
                  <a:pt x="9107" y="910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2" name="Google Shape;4062;p219"/>
          <p:cNvSpPr/>
          <p:nvPr/>
        </p:nvSpPr>
        <p:spPr>
          <a:xfrm>
            <a:off x="4387443" y="4428887"/>
            <a:ext cx="905956" cy="727428"/>
          </a:xfrm>
          <a:custGeom>
            <a:avLst/>
            <a:gdLst/>
            <a:ahLst/>
            <a:cxnLst/>
            <a:rect l="l" t="t" r="r" b="b"/>
            <a:pathLst>
              <a:path w="46501" h="39363" extrusionOk="0">
                <a:moveTo>
                  <a:pt x="18013" y="1"/>
                </a:moveTo>
                <a:lnTo>
                  <a:pt x="18013" y="16146"/>
                </a:lnTo>
                <a:lnTo>
                  <a:pt x="15678" y="16146"/>
                </a:lnTo>
                <a:lnTo>
                  <a:pt x="15678" y="23585"/>
                </a:lnTo>
                <a:lnTo>
                  <a:pt x="1" y="23585"/>
                </a:lnTo>
                <a:lnTo>
                  <a:pt x="1" y="34926"/>
                </a:lnTo>
                <a:lnTo>
                  <a:pt x="46500" y="39362"/>
                </a:lnTo>
                <a:lnTo>
                  <a:pt x="46500" y="29656"/>
                </a:lnTo>
                <a:lnTo>
                  <a:pt x="31356" y="29656"/>
                </a:lnTo>
                <a:lnTo>
                  <a:pt x="31356" y="16146"/>
                </a:lnTo>
                <a:lnTo>
                  <a:pt x="21649" y="16146"/>
                </a:lnTo>
                <a:lnTo>
                  <a:pt x="216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3" name="Google Shape;4063;p219"/>
          <p:cNvSpPr/>
          <p:nvPr/>
        </p:nvSpPr>
        <p:spPr>
          <a:xfrm>
            <a:off x="3532258" y="4657451"/>
            <a:ext cx="170297" cy="184948"/>
          </a:xfrm>
          <a:custGeom>
            <a:avLst/>
            <a:gdLst/>
            <a:ahLst/>
            <a:cxnLst/>
            <a:rect l="l" t="t" r="r" b="b"/>
            <a:pathLst>
              <a:path w="8741" h="10008" extrusionOk="0">
                <a:moveTo>
                  <a:pt x="1302" y="0"/>
                </a:moveTo>
                <a:lnTo>
                  <a:pt x="1" y="10007"/>
                </a:lnTo>
                <a:lnTo>
                  <a:pt x="8740" y="10007"/>
                </a:lnTo>
                <a:lnTo>
                  <a:pt x="74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4" name="Google Shape;4064;p219"/>
          <p:cNvSpPr/>
          <p:nvPr/>
        </p:nvSpPr>
        <p:spPr>
          <a:xfrm>
            <a:off x="4836629" y="4831125"/>
            <a:ext cx="625213" cy="440157"/>
          </a:xfrm>
          <a:custGeom>
            <a:avLst/>
            <a:gdLst/>
            <a:ahLst/>
            <a:cxnLst/>
            <a:rect l="l" t="t" r="r" b="b"/>
            <a:pathLst>
              <a:path w="32091" h="23818" extrusionOk="0">
                <a:moveTo>
                  <a:pt x="5405" y="0"/>
                </a:moveTo>
                <a:lnTo>
                  <a:pt x="5405" y="1101"/>
                </a:lnTo>
                <a:lnTo>
                  <a:pt x="4204" y="1101"/>
                </a:lnTo>
                <a:lnTo>
                  <a:pt x="4204" y="8140"/>
                </a:lnTo>
                <a:lnTo>
                  <a:pt x="1" y="8140"/>
                </a:lnTo>
                <a:lnTo>
                  <a:pt x="1" y="23817"/>
                </a:lnTo>
                <a:lnTo>
                  <a:pt x="32090" y="23817"/>
                </a:lnTo>
                <a:lnTo>
                  <a:pt x="32090" y="8140"/>
                </a:lnTo>
                <a:lnTo>
                  <a:pt x="30656" y="8140"/>
                </a:lnTo>
                <a:lnTo>
                  <a:pt x="30656" y="7039"/>
                </a:lnTo>
                <a:lnTo>
                  <a:pt x="24585" y="7039"/>
                </a:lnTo>
                <a:lnTo>
                  <a:pt x="24585" y="8140"/>
                </a:lnTo>
                <a:lnTo>
                  <a:pt x="21650" y="8140"/>
                </a:lnTo>
                <a:lnTo>
                  <a:pt x="21650" y="1101"/>
                </a:lnTo>
                <a:lnTo>
                  <a:pt x="20482" y="1101"/>
                </a:lnTo>
                <a:lnTo>
                  <a:pt x="20482" y="0"/>
                </a:lnTo>
                <a:lnTo>
                  <a:pt x="14811" y="0"/>
                </a:lnTo>
                <a:lnTo>
                  <a:pt x="14811" y="1101"/>
                </a:lnTo>
                <a:lnTo>
                  <a:pt x="13677" y="1101"/>
                </a:lnTo>
                <a:lnTo>
                  <a:pt x="13677" y="8140"/>
                </a:lnTo>
                <a:lnTo>
                  <a:pt x="12176" y="8140"/>
                </a:lnTo>
                <a:lnTo>
                  <a:pt x="12176" y="1101"/>
                </a:lnTo>
                <a:lnTo>
                  <a:pt x="11075" y="1101"/>
                </a:lnTo>
                <a:lnTo>
                  <a:pt x="110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65" name="Google Shape;4065;p219"/>
          <p:cNvSpPr/>
          <p:nvPr/>
        </p:nvSpPr>
        <p:spPr>
          <a:xfrm>
            <a:off x="5504503" y="4924215"/>
            <a:ext cx="737646" cy="347073"/>
          </a:xfrm>
          <a:custGeom>
            <a:avLst/>
            <a:gdLst/>
            <a:ahLst/>
            <a:cxnLst/>
            <a:rect l="l" t="t" r="r" b="b"/>
            <a:pathLst>
              <a:path w="37862" h="18781" extrusionOk="0">
                <a:moveTo>
                  <a:pt x="18914" y="0"/>
                </a:moveTo>
                <a:lnTo>
                  <a:pt x="1" y="6505"/>
                </a:lnTo>
                <a:lnTo>
                  <a:pt x="1" y="18780"/>
                </a:lnTo>
                <a:lnTo>
                  <a:pt x="37861" y="18780"/>
                </a:lnTo>
                <a:lnTo>
                  <a:pt x="37861" y="6505"/>
                </a:lnTo>
                <a:lnTo>
                  <a:pt x="189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6" name="Google Shape;4066;p219"/>
          <p:cNvSpPr/>
          <p:nvPr/>
        </p:nvSpPr>
        <p:spPr>
          <a:xfrm>
            <a:off x="3566957" y="4860713"/>
            <a:ext cx="530957" cy="410570"/>
          </a:xfrm>
          <a:custGeom>
            <a:avLst/>
            <a:gdLst/>
            <a:ahLst/>
            <a:cxnLst/>
            <a:rect l="l" t="t" r="r" b="b"/>
            <a:pathLst>
              <a:path w="27253" h="22217" extrusionOk="0">
                <a:moveTo>
                  <a:pt x="9007" y="1"/>
                </a:moveTo>
                <a:lnTo>
                  <a:pt x="9073" y="9074"/>
                </a:lnTo>
                <a:lnTo>
                  <a:pt x="0" y="1"/>
                </a:lnTo>
                <a:lnTo>
                  <a:pt x="0" y="1"/>
                </a:lnTo>
                <a:lnTo>
                  <a:pt x="234" y="22216"/>
                </a:lnTo>
                <a:lnTo>
                  <a:pt x="27253" y="22216"/>
                </a:lnTo>
                <a:lnTo>
                  <a:pt x="27253" y="9274"/>
                </a:lnTo>
                <a:lnTo>
                  <a:pt x="17980" y="1"/>
                </a:lnTo>
                <a:lnTo>
                  <a:pt x="18046" y="9040"/>
                </a:lnTo>
                <a:lnTo>
                  <a:pt x="90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67" name="Google Shape;4067;p219"/>
          <p:cNvSpPr/>
          <p:nvPr/>
        </p:nvSpPr>
        <p:spPr>
          <a:xfrm>
            <a:off x="2624889" y="4517330"/>
            <a:ext cx="905313" cy="753929"/>
          </a:xfrm>
          <a:custGeom>
            <a:avLst/>
            <a:gdLst/>
            <a:ahLst/>
            <a:cxnLst/>
            <a:rect l="l" t="t" r="r" b="b"/>
            <a:pathLst>
              <a:path w="46468" h="40797" extrusionOk="0">
                <a:moveTo>
                  <a:pt x="18014" y="1"/>
                </a:moveTo>
                <a:lnTo>
                  <a:pt x="18014" y="16145"/>
                </a:lnTo>
                <a:lnTo>
                  <a:pt x="15679" y="16145"/>
                </a:lnTo>
                <a:lnTo>
                  <a:pt x="15679" y="23617"/>
                </a:lnTo>
                <a:lnTo>
                  <a:pt x="1" y="23617"/>
                </a:lnTo>
                <a:lnTo>
                  <a:pt x="1" y="40796"/>
                </a:lnTo>
                <a:lnTo>
                  <a:pt x="46467" y="40796"/>
                </a:lnTo>
                <a:lnTo>
                  <a:pt x="46467" y="29655"/>
                </a:lnTo>
                <a:lnTo>
                  <a:pt x="31356" y="29655"/>
                </a:lnTo>
                <a:lnTo>
                  <a:pt x="31356" y="16145"/>
                </a:lnTo>
                <a:lnTo>
                  <a:pt x="21649" y="16145"/>
                </a:lnTo>
                <a:lnTo>
                  <a:pt x="216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68" name="Google Shape;4068;p219"/>
          <p:cNvSpPr/>
          <p:nvPr/>
        </p:nvSpPr>
        <p:spPr>
          <a:xfrm>
            <a:off x="4037959" y="2152177"/>
            <a:ext cx="809771" cy="2559351"/>
          </a:xfrm>
          <a:custGeom>
            <a:avLst/>
            <a:gdLst/>
            <a:ahLst/>
            <a:cxnLst/>
            <a:rect l="l" t="t" r="r" b="b"/>
            <a:pathLst>
              <a:path w="41564" h="138493" extrusionOk="0">
                <a:moveTo>
                  <a:pt x="31818" y="0"/>
                </a:moveTo>
                <a:cubicBezTo>
                  <a:pt x="31709" y="0"/>
                  <a:pt x="31599" y="2"/>
                  <a:pt x="31490" y="6"/>
                </a:cubicBezTo>
                <a:cubicBezTo>
                  <a:pt x="27954" y="140"/>
                  <a:pt x="24551" y="2508"/>
                  <a:pt x="23217" y="5777"/>
                </a:cubicBezTo>
                <a:cubicBezTo>
                  <a:pt x="22683" y="7111"/>
                  <a:pt x="22450" y="8512"/>
                  <a:pt x="22183" y="9980"/>
                </a:cubicBezTo>
                <a:cubicBezTo>
                  <a:pt x="20815" y="18119"/>
                  <a:pt x="18881" y="26125"/>
                  <a:pt x="16479" y="33997"/>
                </a:cubicBezTo>
                <a:cubicBezTo>
                  <a:pt x="16012" y="35532"/>
                  <a:pt x="15511" y="37066"/>
                  <a:pt x="14444" y="38300"/>
                </a:cubicBezTo>
                <a:cubicBezTo>
                  <a:pt x="13310" y="39535"/>
                  <a:pt x="11675" y="40202"/>
                  <a:pt x="10208" y="41102"/>
                </a:cubicBezTo>
                <a:cubicBezTo>
                  <a:pt x="8707" y="42070"/>
                  <a:pt x="7439" y="43337"/>
                  <a:pt x="6472" y="44805"/>
                </a:cubicBezTo>
                <a:cubicBezTo>
                  <a:pt x="6338" y="44872"/>
                  <a:pt x="6171" y="45005"/>
                  <a:pt x="6038" y="45072"/>
                </a:cubicBezTo>
                <a:cubicBezTo>
                  <a:pt x="3003" y="47374"/>
                  <a:pt x="768" y="50776"/>
                  <a:pt x="367" y="54579"/>
                </a:cubicBezTo>
                <a:cubicBezTo>
                  <a:pt x="0" y="58215"/>
                  <a:pt x="1268" y="61851"/>
                  <a:pt x="2969" y="65086"/>
                </a:cubicBezTo>
                <a:cubicBezTo>
                  <a:pt x="5137" y="69256"/>
                  <a:pt x="7372" y="73559"/>
                  <a:pt x="9174" y="77996"/>
                </a:cubicBezTo>
                <a:cubicBezTo>
                  <a:pt x="11008" y="82399"/>
                  <a:pt x="13043" y="87269"/>
                  <a:pt x="11942" y="92172"/>
                </a:cubicBezTo>
                <a:cubicBezTo>
                  <a:pt x="11175" y="95508"/>
                  <a:pt x="8940" y="98410"/>
                  <a:pt x="8640" y="101779"/>
                </a:cubicBezTo>
                <a:cubicBezTo>
                  <a:pt x="8273" y="106216"/>
                  <a:pt x="11275" y="110252"/>
                  <a:pt x="11475" y="114655"/>
                </a:cubicBezTo>
                <a:cubicBezTo>
                  <a:pt x="11609" y="117591"/>
                  <a:pt x="10508" y="120393"/>
                  <a:pt x="9674" y="123161"/>
                </a:cubicBezTo>
                <a:cubicBezTo>
                  <a:pt x="9040" y="125229"/>
                  <a:pt x="8673" y="127398"/>
                  <a:pt x="8973" y="129566"/>
                </a:cubicBezTo>
                <a:cubicBezTo>
                  <a:pt x="9307" y="132201"/>
                  <a:pt x="10775" y="134503"/>
                  <a:pt x="10808" y="137205"/>
                </a:cubicBezTo>
                <a:cubicBezTo>
                  <a:pt x="10808" y="137538"/>
                  <a:pt x="10808" y="137872"/>
                  <a:pt x="10975" y="138139"/>
                </a:cubicBezTo>
                <a:cubicBezTo>
                  <a:pt x="11091" y="138348"/>
                  <a:pt x="11322" y="138493"/>
                  <a:pt x="11541" y="138493"/>
                </a:cubicBezTo>
                <a:cubicBezTo>
                  <a:pt x="11636" y="138493"/>
                  <a:pt x="11728" y="138466"/>
                  <a:pt x="11809" y="138405"/>
                </a:cubicBezTo>
                <a:cubicBezTo>
                  <a:pt x="12009" y="138239"/>
                  <a:pt x="12042" y="137938"/>
                  <a:pt x="12042" y="137705"/>
                </a:cubicBezTo>
                <a:cubicBezTo>
                  <a:pt x="12042" y="136404"/>
                  <a:pt x="11775" y="134870"/>
                  <a:pt x="12109" y="133569"/>
                </a:cubicBezTo>
                <a:cubicBezTo>
                  <a:pt x="12142" y="133435"/>
                  <a:pt x="12176" y="133302"/>
                  <a:pt x="12276" y="133202"/>
                </a:cubicBezTo>
                <a:cubicBezTo>
                  <a:pt x="12421" y="133038"/>
                  <a:pt x="12574" y="132971"/>
                  <a:pt x="12725" y="132971"/>
                </a:cubicBezTo>
                <a:cubicBezTo>
                  <a:pt x="13096" y="132971"/>
                  <a:pt x="13454" y="133370"/>
                  <a:pt x="13643" y="133702"/>
                </a:cubicBezTo>
                <a:cubicBezTo>
                  <a:pt x="14010" y="134436"/>
                  <a:pt x="13543" y="135303"/>
                  <a:pt x="13443" y="136070"/>
                </a:cubicBezTo>
                <a:cubicBezTo>
                  <a:pt x="13310" y="136704"/>
                  <a:pt x="13277" y="137638"/>
                  <a:pt x="13810" y="138139"/>
                </a:cubicBezTo>
                <a:cubicBezTo>
                  <a:pt x="13907" y="138226"/>
                  <a:pt x="13997" y="138265"/>
                  <a:pt x="14080" y="138265"/>
                </a:cubicBezTo>
                <a:cubicBezTo>
                  <a:pt x="14629" y="138265"/>
                  <a:pt x="14895" y="136585"/>
                  <a:pt x="15011" y="136237"/>
                </a:cubicBezTo>
                <a:cubicBezTo>
                  <a:pt x="15345" y="135070"/>
                  <a:pt x="15712" y="133936"/>
                  <a:pt x="15812" y="132735"/>
                </a:cubicBezTo>
                <a:cubicBezTo>
                  <a:pt x="15845" y="131901"/>
                  <a:pt x="15945" y="131067"/>
                  <a:pt x="15978" y="130233"/>
                </a:cubicBezTo>
                <a:cubicBezTo>
                  <a:pt x="16012" y="129799"/>
                  <a:pt x="16012" y="129366"/>
                  <a:pt x="16045" y="128965"/>
                </a:cubicBezTo>
                <a:cubicBezTo>
                  <a:pt x="16145" y="128632"/>
                  <a:pt x="16312" y="128365"/>
                  <a:pt x="16379" y="128065"/>
                </a:cubicBezTo>
                <a:cubicBezTo>
                  <a:pt x="17146" y="126430"/>
                  <a:pt x="19014" y="125530"/>
                  <a:pt x="19781" y="123895"/>
                </a:cubicBezTo>
                <a:cubicBezTo>
                  <a:pt x="20715" y="121860"/>
                  <a:pt x="19648" y="119292"/>
                  <a:pt x="20515" y="117224"/>
                </a:cubicBezTo>
                <a:cubicBezTo>
                  <a:pt x="21482" y="114922"/>
                  <a:pt x="24518" y="113754"/>
                  <a:pt x="24952" y="111286"/>
                </a:cubicBezTo>
                <a:cubicBezTo>
                  <a:pt x="25152" y="110018"/>
                  <a:pt x="24551" y="108751"/>
                  <a:pt x="24318" y="107450"/>
                </a:cubicBezTo>
                <a:cubicBezTo>
                  <a:pt x="23884" y="105215"/>
                  <a:pt x="24685" y="102780"/>
                  <a:pt x="26353" y="101212"/>
                </a:cubicBezTo>
                <a:cubicBezTo>
                  <a:pt x="27353" y="100278"/>
                  <a:pt x="28621" y="99611"/>
                  <a:pt x="29521" y="98610"/>
                </a:cubicBezTo>
                <a:cubicBezTo>
                  <a:pt x="31690" y="96209"/>
                  <a:pt x="31289" y="92739"/>
                  <a:pt x="31223" y="89771"/>
                </a:cubicBezTo>
                <a:cubicBezTo>
                  <a:pt x="31156" y="81164"/>
                  <a:pt x="31823" y="72992"/>
                  <a:pt x="35226" y="64920"/>
                </a:cubicBezTo>
                <a:cubicBezTo>
                  <a:pt x="37727" y="59015"/>
                  <a:pt x="36627" y="52077"/>
                  <a:pt x="36460" y="45873"/>
                </a:cubicBezTo>
                <a:cubicBezTo>
                  <a:pt x="36293" y="39468"/>
                  <a:pt x="36960" y="32997"/>
                  <a:pt x="38361" y="26692"/>
                </a:cubicBezTo>
                <a:cubicBezTo>
                  <a:pt x="39362" y="22356"/>
                  <a:pt x="40696" y="18053"/>
                  <a:pt x="41230" y="13649"/>
                </a:cubicBezTo>
                <a:cubicBezTo>
                  <a:pt x="41563" y="10681"/>
                  <a:pt x="41497" y="7645"/>
                  <a:pt x="40196" y="5077"/>
                </a:cubicBezTo>
                <a:cubicBezTo>
                  <a:pt x="38612" y="2006"/>
                  <a:pt x="35243" y="0"/>
                  <a:pt x="31818" y="0"/>
                </a:cubicBezTo>
                <a:close/>
              </a:path>
            </a:pathLst>
          </a:custGeom>
          <a:solidFill>
            <a:schemeClr val="dk1">
              <a:alpha val="78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9" name="Google Shape;4069;p219"/>
          <p:cNvSpPr/>
          <p:nvPr/>
        </p:nvSpPr>
        <p:spPr>
          <a:xfrm>
            <a:off x="4149029" y="4670836"/>
            <a:ext cx="655761" cy="600434"/>
          </a:xfrm>
          <a:custGeom>
            <a:avLst/>
            <a:gdLst/>
            <a:ahLst/>
            <a:cxnLst/>
            <a:rect l="l" t="t" r="r" b="b"/>
            <a:pathLst>
              <a:path w="33659" h="32491" extrusionOk="0">
                <a:moveTo>
                  <a:pt x="5104" y="1"/>
                </a:moveTo>
                <a:lnTo>
                  <a:pt x="5104" y="15278"/>
                </a:lnTo>
                <a:lnTo>
                  <a:pt x="1" y="15278"/>
                </a:lnTo>
                <a:lnTo>
                  <a:pt x="1" y="32490"/>
                </a:lnTo>
                <a:lnTo>
                  <a:pt x="29021" y="32490"/>
                </a:lnTo>
                <a:lnTo>
                  <a:pt x="29021" y="28688"/>
                </a:lnTo>
                <a:lnTo>
                  <a:pt x="29655" y="28688"/>
                </a:lnTo>
                <a:cubicBezTo>
                  <a:pt x="30823" y="28688"/>
                  <a:pt x="31757" y="29622"/>
                  <a:pt x="31757" y="30789"/>
                </a:cubicBezTo>
                <a:lnTo>
                  <a:pt x="31757" y="32490"/>
                </a:lnTo>
                <a:lnTo>
                  <a:pt x="33658" y="32490"/>
                </a:lnTo>
                <a:lnTo>
                  <a:pt x="33658" y="30789"/>
                </a:lnTo>
                <a:cubicBezTo>
                  <a:pt x="33658" y="28554"/>
                  <a:pt x="31857" y="26786"/>
                  <a:pt x="29655" y="26786"/>
                </a:cubicBezTo>
                <a:lnTo>
                  <a:pt x="29021" y="26786"/>
                </a:lnTo>
                <a:lnTo>
                  <a:pt x="29021" y="15278"/>
                </a:lnTo>
                <a:lnTo>
                  <a:pt x="9341" y="15278"/>
                </a:lnTo>
                <a:lnTo>
                  <a:pt x="9341" y="1"/>
                </a:lnTo>
                <a:lnTo>
                  <a:pt x="7740" y="1"/>
                </a:lnTo>
                <a:lnTo>
                  <a:pt x="7740" y="15278"/>
                </a:lnTo>
                <a:lnTo>
                  <a:pt x="6739" y="15278"/>
                </a:lnTo>
                <a:lnTo>
                  <a:pt x="67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70" name="Google Shape;4070;p219"/>
          <p:cNvSpPr/>
          <p:nvPr/>
        </p:nvSpPr>
        <p:spPr>
          <a:xfrm rot="633582" flipH="1">
            <a:off x="4977788" y="4139698"/>
            <a:ext cx="505308" cy="827335"/>
          </a:xfrm>
          <a:custGeom>
            <a:avLst/>
            <a:gdLst/>
            <a:ahLst/>
            <a:cxnLst/>
            <a:rect l="l" t="t" r="r" b="b"/>
            <a:pathLst>
              <a:path w="46534" h="89266" extrusionOk="0">
                <a:moveTo>
                  <a:pt x="14608" y="0"/>
                </a:moveTo>
                <a:cubicBezTo>
                  <a:pt x="12717" y="0"/>
                  <a:pt x="10843" y="228"/>
                  <a:pt x="9040" y="797"/>
                </a:cubicBezTo>
                <a:cubicBezTo>
                  <a:pt x="5337" y="2031"/>
                  <a:pt x="2002" y="4867"/>
                  <a:pt x="1034" y="8669"/>
                </a:cubicBezTo>
                <a:cubicBezTo>
                  <a:pt x="0" y="12739"/>
                  <a:pt x="1334" y="16542"/>
                  <a:pt x="3202" y="20077"/>
                </a:cubicBezTo>
                <a:cubicBezTo>
                  <a:pt x="4570" y="22679"/>
                  <a:pt x="5971" y="25581"/>
                  <a:pt x="6638" y="28450"/>
                </a:cubicBezTo>
                <a:cubicBezTo>
                  <a:pt x="7239" y="31219"/>
                  <a:pt x="7472" y="34054"/>
                  <a:pt x="8239" y="36789"/>
                </a:cubicBezTo>
                <a:cubicBezTo>
                  <a:pt x="10341" y="43861"/>
                  <a:pt x="14544" y="48731"/>
                  <a:pt x="18347" y="54769"/>
                </a:cubicBezTo>
                <a:cubicBezTo>
                  <a:pt x="20415" y="58071"/>
                  <a:pt x="21882" y="61974"/>
                  <a:pt x="21149" y="65777"/>
                </a:cubicBezTo>
                <a:cubicBezTo>
                  <a:pt x="20548" y="68579"/>
                  <a:pt x="18847" y="71081"/>
                  <a:pt x="18714" y="73916"/>
                </a:cubicBezTo>
                <a:cubicBezTo>
                  <a:pt x="18513" y="78152"/>
                  <a:pt x="21549" y="81755"/>
                  <a:pt x="21215" y="85991"/>
                </a:cubicBezTo>
                <a:cubicBezTo>
                  <a:pt x="21149" y="86992"/>
                  <a:pt x="20515" y="88760"/>
                  <a:pt x="21716" y="89160"/>
                </a:cubicBezTo>
                <a:cubicBezTo>
                  <a:pt x="21916" y="89232"/>
                  <a:pt x="22100" y="89265"/>
                  <a:pt x="22268" y="89265"/>
                </a:cubicBezTo>
                <a:cubicBezTo>
                  <a:pt x="23972" y="89265"/>
                  <a:pt x="24072" y="85862"/>
                  <a:pt x="23951" y="84891"/>
                </a:cubicBezTo>
                <a:cubicBezTo>
                  <a:pt x="23450" y="80154"/>
                  <a:pt x="23250" y="74917"/>
                  <a:pt x="26219" y="71181"/>
                </a:cubicBezTo>
                <a:cubicBezTo>
                  <a:pt x="27653" y="69446"/>
                  <a:pt x="29688" y="68179"/>
                  <a:pt x="30922" y="66344"/>
                </a:cubicBezTo>
                <a:cubicBezTo>
                  <a:pt x="32690" y="63809"/>
                  <a:pt x="32757" y="60473"/>
                  <a:pt x="33191" y="57404"/>
                </a:cubicBezTo>
                <a:cubicBezTo>
                  <a:pt x="33858" y="52501"/>
                  <a:pt x="35526" y="47797"/>
                  <a:pt x="38094" y="43628"/>
                </a:cubicBezTo>
                <a:cubicBezTo>
                  <a:pt x="40863" y="39158"/>
                  <a:pt x="44032" y="35088"/>
                  <a:pt x="45366" y="29918"/>
                </a:cubicBezTo>
                <a:cubicBezTo>
                  <a:pt x="46533" y="25548"/>
                  <a:pt x="46233" y="20878"/>
                  <a:pt x="44665" y="16608"/>
                </a:cubicBezTo>
                <a:cubicBezTo>
                  <a:pt x="43431" y="13339"/>
                  <a:pt x="41430" y="10270"/>
                  <a:pt x="38761" y="7902"/>
                </a:cubicBezTo>
                <a:cubicBezTo>
                  <a:pt x="33658" y="3299"/>
                  <a:pt x="27153" y="1998"/>
                  <a:pt x="20582" y="630"/>
                </a:cubicBezTo>
                <a:cubicBezTo>
                  <a:pt x="18613" y="254"/>
                  <a:pt x="16601" y="0"/>
                  <a:pt x="14608" y="0"/>
                </a:cubicBezTo>
                <a:close/>
              </a:path>
            </a:pathLst>
          </a:custGeom>
          <a:solidFill>
            <a:schemeClr val="dk1">
              <a:alpha val="780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5" name="Google Shape;4145;p228"/>
          <p:cNvSpPr txBox="1">
            <a:spLocks noGrp="1"/>
          </p:cNvSpPr>
          <p:nvPr>
            <p:ph type="title"/>
          </p:nvPr>
        </p:nvSpPr>
        <p:spPr>
          <a:xfrm>
            <a:off x="522000" y="-164725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OLS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46" name="Google Shape;4146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475" y="999800"/>
            <a:ext cx="5825425" cy="17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7" name="Google Shape;4147;p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4300" y="1563425"/>
            <a:ext cx="4288024" cy="339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52" name="Google Shape;4152;p229"/>
          <p:cNvGraphicFramePr/>
          <p:nvPr>
            <p:extLst>
              <p:ext uri="{D42A27DB-BD31-4B8C-83A1-F6EECF244321}">
                <p14:modId xmlns:p14="http://schemas.microsoft.com/office/powerpoint/2010/main" val="3116256096"/>
              </p:ext>
            </p:extLst>
          </p:nvPr>
        </p:nvGraphicFramePr>
        <p:xfrm>
          <a:off x="6160963" y="1176575"/>
          <a:ext cx="2325550" cy="960030"/>
        </p:xfrm>
        <a:graphic>
          <a:graphicData uri="http://schemas.openxmlformats.org/drawingml/2006/table">
            <a:tbl>
              <a:tblPr>
                <a:noFill/>
                <a:tableStyleId>{32AAF784-57DC-413C-AD02-1098B7853F61}</a:tableStyleId>
              </a:tblPr>
              <a:tblGrid>
                <a:gridCol w="120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latin typeface="Barlow"/>
                          <a:ea typeface="Barlow"/>
                          <a:cs typeface="Barlow"/>
                          <a:sym typeface="Barlow"/>
                        </a:rPr>
                        <a:t>Jakość powietrza</a:t>
                      </a:r>
                      <a:endParaRPr sz="900" b="1" dirty="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Barlow"/>
                          <a:ea typeface="Barlow"/>
                          <a:cs typeface="Barlow"/>
                          <a:sym typeface="Barlow"/>
                        </a:rPr>
                        <a:t>PM10 [µg/m3]</a:t>
                      </a:r>
                      <a:endParaRPr sz="900"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W normie (1)</a:t>
                      </a:r>
                      <a:endParaRPr sz="9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500">
                        <a:alpha val="58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0-50</a:t>
                      </a:r>
                      <a:endParaRPr sz="9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Powyżej normy (-1)</a:t>
                      </a:r>
                      <a:endParaRPr sz="9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latin typeface="Barlow"/>
                          <a:ea typeface="Barlow"/>
                          <a:cs typeface="Barlow"/>
                          <a:sym typeface="Barlow"/>
                        </a:rPr>
                        <a:t>≧</a:t>
                      </a:r>
                      <a:r>
                        <a:rPr lang="en" sz="9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50</a:t>
                      </a:r>
                      <a:endParaRPr sz="9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54" name="Google Shape;4154;p229"/>
          <p:cNvSpPr txBox="1">
            <a:spLocks noGrp="1"/>
          </p:cNvSpPr>
          <p:nvPr>
            <p:ph type="title"/>
          </p:nvPr>
        </p:nvSpPr>
        <p:spPr>
          <a:xfrm>
            <a:off x="522000" y="16605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Wyniki klasyfikacji dla modelu </a:t>
            </a:r>
            <a:r>
              <a:rPr lang="en" sz="2200">
                <a:solidFill>
                  <a:srgbClr val="DD7E6B"/>
                </a:solidFill>
              </a:rPr>
              <a:t>OLS </a:t>
            </a:r>
            <a:r>
              <a:rPr lang="en" sz="2200"/>
              <a:t> (na przykładzie Warszawy)</a:t>
            </a:r>
            <a:endParaRPr sz="2200">
              <a:solidFill>
                <a:srgbClr val="DD7E6B"/>
              </a:solidFill>
            </a:endParaRPr>
          </a:p>
        </p:txBody>
      </p:sp>
      <p:graphicFrame>
        <p:nvGraphicFramePr>
          <p:cNvPr id="4156" name="Google Shape;4156;p229"/>
          <p:cNvGraphicFramePr/>
          <p:nvPr>
            <p:extLst>
              <p:ext uri="{D42A27DB-BD31-4B8C-83A1-F6EECF244321}">
                <p14:modId xmlns:p14="http://schemas.microsoft.com/office/powerpoint/2010/main" val="1267974359"/>
              </p:ext>
            </p:extLst>
          </p:nvPr>
        </p:nvGraphicFramePr>
        <p:xfrm>
          <a:off x="6296450" y="2571750"/>
          <a:ext cx="2054575" cy="2240070"/>
        </p:xfrm>
        <a:graphic>
          <a:graphicData uri="http://schemas.openxmlformats.org/drawingml/2006/table">
            <a:tbl>
              <a:tblPr>
                <a:noFill/>
                <a:tableStyleId>{32AAF784-57DC-413C-AD02-1098B7853F61}</a:tableStyleId>
              </a:tblPr>
              <a:tblGrid>
                <a:gridCol w="113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latin typeface="Barlow"/>
                          <a:ea typeface="Barlow"/>
                          <a:cs typeface="Barlow"/>
                          <a:sym typeface="Barlow"/>
                        </a:rPr>
                        <a:t>Jakość powietrza</a:t>
                      </a:r>
                      <a:endParaRPr sz="900" b="1" dirty="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latin typeface="Barlow"/>
                          <a:ea typeface="Barlow"/>
                          <a:cs typeface="Barlow"/>
                          <a:sym typeface="Barlow"/>
                        </a:rPr>
                        <a:t>PM10 [µg/m3]</a:t>
                      </a:r>
                      <a:endParaRPr sz="900" b="1" dirty="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Bardzo dobra (3)</a:t>
                      </a:r>
                      <a:endParaRPr sz="9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500">
                        <a:alpha val="58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0-20</a:t>
                      </a:r>
                      <a:endParaRPr sz="9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Dobra (2)</a:t>
                      </a:r>
                      <a:endParaRPr sz="9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CB24">
                        <a:alpha val="58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20,1-50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Umiarkowana (1)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>
                        <a:alpha val="725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50,1-80</a:t>
                      </a:r>
                      <a:endParaRPr sz="9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Dostateczna  (-1)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>
                        <a:alpha val="695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80,1-110</a:t>
                      </a:r>
                      <a:endParaRPr sz="9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Zła (-2)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>
                        <a:alpha val="774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110,1-150</a:t>
                      </a:r>
                      <a:endParaRPr sz="9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Bardzo zła (-3)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>
                        <a:alpha val="701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&gt;150</a:t>
                      </a:r>
                      <a:endParaRPr sz="9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Obraz 2">
            <a:extLst>
              <a:ext uri="{FF2B5EF4-FFF2-40B4-BE49-F238E27FC236}">
                <a16:creationId xmlns:a16="http://schemas.microsoft.com/office/drawing/2014/main" id="{6FBEB3FD-0A6C-7165-D1B3-7AEEEB97F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74" y="738750"/>
            <a:ext cx="4773953" cy="42340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61" name="Google Shape;4161;p230"/>
          <p:cNvGraphicFramePr/>
          <p:nvPr/>
        </p:nvGraphicFramePr>
        <p:xfrm>
          <a:off x="6339125" y="2318950"/>
          <a:ext cx="2325550" cy="1005750"/>
        </p:xfrm>
        <a:graphic>
          <a:graphicData uri="http://schemas.openxmlformats.org/drawingml/2006/table">
            <a:tbl>
              <a:tblPr>
                <a:noFill/>
                <a:tableStyleId>{32AAF784-57DC-413C-AD02-1098B7853F61}</a:tableStyleId>
              </a:tblPr>
              <a:tblGrid>
                <a:gridCol w="120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Barlow"/>
                          <a:ea typeface="Barlow"/>
                          <a:cs typeface="Barlow"/>
                          <a:sym typeface="Barlow"/>
                        </a:rPr>
                        <a:t>Jakość powietrza</a:t>
                      </a:r>
                      <a:endParaRPr sz="1000"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Barlow"/>
                          <a:ea typeface="Barlow"/>
                          <a:cs typeface="Barlow"/>
                          <a:sym typeface="Barlow"/>
                        </a:rPr>
                        <a:t>PM10 [µg/m3]</a:t>
                      </a:r>
                      <a:endParaRPr sz="1000"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W normie (1)</a:t>
                      </a:r>
                      <a:endParaRPr sz="10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500">
                        <a:alpha val="58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0-50</a:t>
                      </a:r>
                      <a:endParaRPr sz="10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Powyżej normy (-1)</a:t>
                      </a:r>
                      <a:endParaRPr sz="10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Barlow"/>
                          <a:ea typeface="Barlow"/>
                          <a:cs typeface="Barlow"/>
                          <a:sym typeface="Barlow"/>
                        </a:rPr>
                        <a:t>≧</a:t>
                      </a:r>
                      <a:r>
                        <a:rPr lang="en" sz="10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50</a:t>
                      </a:r>
                      <a:endParaRPr sz="10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66" name="Google Shape;4166;p230"/>
          <p:cNvSpPr txBox="1">
            <a:spLocks noGrp="1"/>
          </p:cNvSpPr>
          <p:nvPr>
            <p:ph type="title"/>
          </p:nvPr>
        </p:nvSpPr>
        <p:spPr>
          <a:xfrm>
            <a:off x="522000" y="16605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Wyniki klasyfikacji dla modelu </a:t>
            </a:r>
            <a:r>
              <a:rPr lang="en" sz="2200">
                <a:solidFill>
                  <a:srgbClr val="DD7E6B"/>
                </a:solidFill>
              </a:rPr>
              <a:t>Random Forest</a:t>
            </a:r>
            <a:endParaRPr sz="2200">
              <a:solidFill>
                <a:srgbClr val="DD7E6B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4B35E6A-920E-C269-F661-36B52E08B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702613"/>
            <a:ext cx="5382798" cy="42384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71" name="Google Shape;4171;p231"/>
          <p:cNvGraphicFramePr/>
          <p:nvPr/>
        </p:nvGraphicFramePr>
        <p:xfrm>
          <a:off x="6589225" y="1451750"/>
          <a:ext cx="2054575" cy="2240070"/>
        </p:xfrm>
        <a:graphic>
          <a:graphicData uri="http://schemas.openxmlformats.org/drawingml/2006/table">
            <a:tbl>
              <a:tblPr>
                <a:noFill/>
                <a:tableStyleId>{32AAF784-57DC-413C-AD02-1098B7853F61}</a:tableStyleId>
              </a:tblPr>
              <a:tblGrid>
                <a:gridCol w="113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latin typeface="Barlow"/>
                          <a:ea typeface="Barlow"/>
                          <a:cs typeface="Barlow"/>
                          <a:sym typeface="Barlow"/>
                        </a:rPr>
                        <a:t>Jakość powietrza</a:t>
                      </a:r>
                      <a:endParaRPr sz="900" b="1" dirty="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latin typeface="Barlow"/>
                          <a:ea typeface="Barlow"/>
                          <a:cs typeface="Barlow"/>
                          <a:sym typeface="Barlow"/>
                        </a:rPr>
                        <a:t>PM10 [µg/m3]</a:t>
                      </a:r>
                      <a:endParaRPr sz="900" b="1" dirty="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Bardzo dobra (3)</a:t>
                      </a:r>
                      <a:endParaRPr sz="9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500">
                        <a:alpha val="58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0-20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Dobra (2)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CB24">
                        <a:alpha val="58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20,1-50</a:t>
                      </a:r>
                      <a:endParaRPr sz="9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Umiarkowana (1)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>
                        <a:alpha val="725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50,1-80</a:t>
                      </a:r>
                      <a:endParaRPr sz="9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Dostateczna  (-1)</a:t>
                      </a:r>
                      <a:endParaRPr sz="9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>
                        <a:alpha val="695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80,1-110</a:t>
                      </a:r>
                      <a:endParaRPr sz="9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Zła (-2)</a:t>
                      </a:r>
                      <a:endParaRPr sz="9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>
                        <a:alpha val="774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110,1-150</a:t>
                      </a:r>
                      <a:endParaRPr sz="9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Bardzo zła (-3)</a:t>
                      </a:r>
                      <a:endParaRPr sz="9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>
                        <a:alpha val="701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&gt;150</a:t>
                      </a:r>
                      <a:endParaRPr sz="9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Obraz 2">
            <a:extLst>
              <a:ext uri="{FF2B5EF4-FFF2-40B4-BE49-F238E27FC236}">
                <a16:creationId xmlns:a16="http://schemas.microsoft.com/office/drawing/2014/main" id="{86C2D64C-1290-3F34-F6E3-059678DD6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71" y="179250"/>
            <a:ext cx="4845666" cy="4785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0" name="Google Shape;4180;p232"/>
          <p:cNvSpPr txBox="1">
            <a:spLocks noGrp="1"/>
          </p:cNvSpPr>
          <p:nvPr>
            <p:ph type="subTitle" idx="2"/>
          </p:nvPr>
        </p:nvSpPr>
        <p:spPr>
          <a:xfrm>
            <a:off x="582563" y="1924888"/>
            <a:ext cx="3469500" cy="18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Paulina Iwach</a:t>
            </a:r>
            <a:br>
              <a:rPr lang="en" sz="1900"/>
            </a:br>
            <a:r>
              <a:rPr lang="en" sz="1900"/>
              <a:t>Julia Mazur</a:t>
            </a:r>
            <a:br>
              <a:rPr lang="en" sz="1900"/>
            </a:br>
            <a:r>
              <a:rPr lang="en" sz="1900"/>
              <a:t>Ewa Trębacz</a:t>
            </a:r>
            <a:br>
              <a:rPr lang="en" sz="1900"/>
            </a:br>
            <a:r>
              <a:rPr lang="en" sz="1900"/>
              <a:t>Małgorzata Kowalczyk</a:t>
            </a:r>
            <a:br>
              <a:rPr lang="en" sz="1900"/>
            </a:br>
            <a:r>
              <a:rPr lang="en" sz="1900"/>
              <a:t>Kamil Kowalski</a:t>
            </a:r>
            <a:endParaRPr sz="19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181" name="Google Shape;4181;p232"/>
          <p:cNvSpPr txBox="1">
            <a:spLocks noGrp="1"/>
          </p:cNvSpPr>
          <p:nvPr>
            <p:ph type="subTitle" idx="4"/>
          </p:nvPr>
        </p:nvSpPr>
        <p:spPr>
          <a:xfrm>
            <a:off x="624712" y="1618813"/>
            <a:ext cx="33852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PREZENTACJĘ PRZYGOTOWALI:</a:t>
            </a:r>
            <a:endParaRPr/>
          </a:p>
        </p:txBody>
      </p:sp>
      <p:sp>
        <p:nvSpPr>
          <p:cNvPr id="4182" name="Google Shape;4182;p232"/>
          <p:cNvSpPr txBox="1">
            <a:spLocks noGrp="1"/>
          </p:cNvSpPr>
          <p:nvPr>
            <p:ph type="title" idx="4294967295"/>
          </p:nvPr>
        </p:nvSpPr>
        <p:spPr>
          <a:xfrm>
            <a:off x="1375350" y="634575"/>
            <a:ext cx="632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DZIĘKUJEMY ZA UWAGĘ!</a:t>
            </a:r>
            <a:endParaRPr/>
          </a:p>
        </p:txBody>
      </p:sp>
      <p:sp>
        <p:nvSpPr>
          <p:cNvPr id="4183" name="Google Shape;4183;p232"/>
          <p:cNvSpPr/>
          <p:nvPr/>
        </p:nvSpPr>
        <p:spPr>
          <a:xfrm>
            <a:off x="1563622" y="168959"/>
            <a:ext cx="1507373" cy="274009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4" name="Google Shape;4184;p232"/>
          <p:cNvSpPr/>
          <p:nvPr/>
        </p:nvSpPr>
        <p:spPr>
          <a:xfrm>
            <a:off x="3301709" y="2618054"/>
            <a:ext cx="820613" cy="196999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5" name="Google Shape;4185;p232"/>
          <p:cNvSpPr/>
          <p:nvPr/>
        </p:nvSpPr>
        <p:spPr>
          <a:xfrm>
            <a:off x="4966769" y="1267479"/>
            <a:ext cx="861917" cy="27402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6" name="Google Shape;4186;p232"/>
          <p:cNvSpPr/>
          <p:nvPr/>
        </p:nvSpPr>
        <p:spPr>
          <a:xfrm rot="-320504">
            <a:off x="3001160" y="4343099"/>
            <a:ext cx="7279416" cy="1430817"/>
          </a:xfrm>
          <a:custGeom>
            <a:avLst/>
            <a:gdLst/>
            <a:ahLst/>
            <a:cxnLst/>
            <a:rect l="l" t="t" r="r" b="b"/>
            <a:pathLst>
              <a:path w="144804" h="56672" extrusionOk="0">
                <a:moveTo>
                  <a:pt x="62339" y="1"/>
                </a:moveTo>
                <a:cubicBezTo>
                  <a:pt x="57472" y="1"/>
                  <a:pt x="52752" y="1067"/>
                  <a:pt x="48902" y="3946"/>
                </a:cubicBezTo>
                <a:cubicBezTo>
                  <a:pt x="45333" y="6614"/>
                  <a:pt x="42897" y="10584"/>
                  <a:pt x="39395" y="13319"/>
                </a:cubicBezTo>
                <a:cubicBezTo>
                  <a:pt x="34692" y="16955"/>
                  <a:pt x="28487" y="18189"/>
                  <a:pt x="22516" y="18356"/>
                </a:cubicBezTo>
                <a:cubicBezTo>
                  <a:pt x="22065" y="18363"/>
                  <a:pt x="21613" y="18366"/>
                  <a:pt x="21160" y="18366"/>
                </a:cubicBezTo>
                <a:cubicBezTo>
                  <a:pt x="20151" y="18366"/>
                  <a:pt x="19140" y="18353"/>
                  <a:pt x="18130" y="18353"/>
                </a:cubicBezTo>
                <a:cubicBezTo>
                  <a:pt x="15443" y="18353"/>
                  <a:pt x="12766" y="18442"/>
                  <a:pt x="10174" y="19090"/>
                </a:cubicBezTo>
                <a:cubicBezTo>
                  <a:pt x="6171" y="20091"/>
                  <a:pt x="2235" y="22793"/>
                  <a:pt x="1301" y="26795"/>
                </a:cubicBezTo>
                <a:cubicBezTo>
                  <a:pt x="0" y="32233"/>
                  <a:pt x="4637" y="37436"/>
                  <a:pt x="9707" y="39738"/>
                </a:cubicBezTo>
                <a:cubicBezTo>
                  <a:pt x="13043" y="41239"/>
                  <a:pt x="17146" y="42340"/>
                  <a:pt x="18480" y="45742"/>
                </a:cubicBezTo>
                <a:cubicBezTo>
                  <a:pt x="18914" y="46943"/>
                  <a:pt x="18980" y="48278"/>
                  <a:pt x="19681" y="49378"/>
                </a:cubicBezTo>
                <a:cubicBezTo>
                  <a:pt x="20648" y="50779"/>
                  <a:pt x="22450" y="51280"/>
                  <a:pt x="23884" y="52147"/>
                </a:cubicBezTo>
                <a:cubicBezTo>
                  <a:pt x="25352" y="53048"/>
                  <a:pt x="26552" y="55082"/>
                  <a:pt x="25485" y="56383"/>
                </a:cubicBezTo>
                <a:cubicBezTo>
                  <a:pt x="25854" y="56578"/>
                  <a:pt x="26268" y="56671"/>
                  <a:pt x="26682" y="56671"/>
                </a:cubicBezTo>
                <a:cubicBezTo>
                  <a:pt x="27543" y="56671"/>
                  <a:pt x="28404" y="56270"/>
                  <a:pt x="28854" y="55549"/>
                </a:cubicBezTo>
                <a:cubicBezTo>
                  <a:pt x="29388" y="54649"/>
                  <a:pt x="29154" y="53214"/>
                  <a:pt x="28754" y="52280"/>
                </a:cubicBezTo>
                <a:cubicBezTo>
                  <a:pt x="30729" y="51283"/>
                  <a:pt x="32834" y="50898"/>
                  <a:pt x="35023" y="50898"/>
                </a:cubicBezTo>
                <a:cubicBezTo>
                  <a:pt x="42458" y="50898"/>
                  <a:pt x="50873" y="55340"/>
                  <a:pt x="58522" y="55340"/>
                </a:cubicBezTo>
                <a:cubicBezTo>
                  <a:pt x="59996" y="55340"/>
                  <a:pt x="61441" y="55175"/>
                  <a:pt x="62845" y="54782"/>
                </a:cubicBezTo>
                <a:cubicBezTo>
                  <a:pt x="71051" y="52481"/>
                  <a:pt x="76221" y="44375"/>
                  <a:pt x="83760" y="40405"/>
                </a:cubicBezTo>
                <a:cubicBezTo>
                  <a:pt x="86994" y="38703"/>
                  <a:pt x="90638" y="37821"/>
                  <a:pt x="94282" y="37821"/>
                </a:cubicBezTo>
                <a:cubicBezTo>
                  <a:pt x="94923" y="37821"/>
                  <a:pt x="95564" y="37849"/>
                  <a:pt x="96202" y="37903"/>
                </a:cubicBezTo>
                <a:cubicBezTo>
                  <a:pt x="101339" y="38304"/>
                  <a:pt x="106143" y="40472"/>
                  <a:pt x="111113" y="41906"/>
                </a:cubicBezTo>
                <a:cubicBezTo>
                  <a:pt x="113587" y="42604"/>
                  <a:pt x="116219" y="43095"/>
                  <a:pt x="118794" y="43095"/>
                </a:cubicBezTo>
                <a:cubicBezTo>
                  <a:pt x="121391" y="43095"/>
                  <a:pt x="123929" y="42596"/>
                  <a:pt x="126190" y="41306"/>
                </a:cubicBezTo>
                <a:cubicBezTo>
                  <a:pt x="128559" y="39972"/>
                  <a:pt x="130393" y="37837"/>
                  <a:pt x="132195" y="35769"/>
                </a:cubicBezTo>
                <a:cubicBezTo>
                  <a:pt x="135464" y="31932"/>
                  <a:pt x="138766" y="28130"/>
                  <a:pt x="142068" y="24294"/>
                </a:cubicBezTo>
                <a:cubicBezTo>
                  <a:pt x="143403" y="22759"/>
                  <a:pt x="144804" y="20958"/>
                  <a:pt x="144637" y="18923"/>
                </a:cubicBezTo>
                <a:cubicBezTo>
                  <a:pt x="144470" y="17055"/>
                  <a:pt x="143069" y="15587"/>
                  <a:pt x="141601" y="14420"/>
                </a:cubicBezTo>
                <a:cubicBezTo>
                  <a:pt x="134779" y="8798"/>
                  <a:pt x="125953" y="5718"/>
                  <a:pt x="117162" y="5718"/>
                </a:cubicBezTo>
                <a:cubicBezTo>
                  <a:pt x="116669" y="5718"/>
                  <a:pt x="116176" y="5728"/>
                  <a:pt x="115683" y="5747"/>
                </a:cubicBezTo>
                <a:cubicBezTo>
                  <a:pt x="110041" y="5978"/>
                  <a:pt x="104530" y="7449"/>
                  <a:pt x="98924" y="7449"/>
                </a:cubicBezTo>
                <a:cubicBezTo>
                  <a:pt x="98862" y="7449"/>
                  <a:pt x="98800" y="7449"/>
                  <a:pt x="98737" y="7448"/>
                </a:cubicBezTo>
                <a:cubicBezTo>
                  <a:pt x="90131" y="7382"/>
                  <a:pt x="82025" y="3779"/>
                  <a:pt x="73719" y="1611"/>
                </a:cubicBezTo>
                <a:cubicBezTo>
                  <a:pt x="70068" y="657"/>
                  <a:pt x="66158" y="1"/>
                  <a:pt x="623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7" name="Google Shape;4187;p232"/>
          <p:cNvSpPr/>
          <p:nvPr/>
        </p:nvSpPr>
        <p:spPr>
          <a:xfrm rot="-320553">
            <a:off x="2131597" y="3675742"/>
            <a:ext cx="7733185" cy="1637719"/>
          </a:xfrm>
          <a:custGeom>
            <a:avLst/>
            <a:gdLst/>
            <a:ahLst/>
            <a:cxnLst/>
            <a:rect l="l" t="t" r="r" b="b"/>
            <a:pathLst>
              <a:path w="144804" h="56672" extrusionOk="0">
                <a:moveTo>
                  <a:pt x="62339" y="1"/>
                </a:moveTo>
                <a:cubicBezTo>
                  <a:pt x="57472" y="1"/>
                  <a:pt x="52752" y="1067"/>
                  <a:pt x="48902" y="3946"/>
                </a:cubicBezTo>
                <a:cubicBezTo>
                  <a:pt x="45333" y="6614"/>
                  <a:pt x="42897" y="10584"/>
                  <a:pt x="39395" y="13319"/>
                </a:cubicBezTo>
                <a:cubicBezTo>
                  <a:pt x="34692" y="16955"/>
                  <a:pt x="28487" y="18189"/>
                  <a:pt x="22516" y="18356"/>
                </a:cubicBezTo>
                <a:cubicBezTo>
                  <a:pt x="22065" y="18363"/>
                  <a:pt x="21613" y="18366"/>
                  <a:pt x="21160" y="18366"/>
                </a:cubicBezTo>
                <a:cubicBezTo>
                  <a:pt x="20151" y="18366"/>
                  <a:pt x="19140" y="18353"/>
                  <a:pt x="18130" y="18353"/>
                </a:cubicBezTo>
                <a:cubicBezTo>
                  <a:pt x="15443" y="18353"/>
                  <a:pt x="12766" y="18442"/>
                  <a:pt x="10174" y="19090"/>
                </a:cubicBezTo>
                <a:cubicBezTo>
                  <a:pt x="6171" y="20091"/>
                  <a:pt x="2235" y="22793"/>
                  <a:pt x="1301" y="26795"/>
                </a:cubicBezTo>
                <a:cubicBezTo>
                  <a:pt x="0" y="32233"/>
                  <a:pt x="4637" y="37436"/>
                  <a:pt x="9707" y="39738"/>
                </a:cubicBezTo>
                <a:cubicBezTo>
                  <a:pt x="13043" y="41239"/>
                  <a:pt x="17146" y="42340"/>
                  <a:pt x="18480" y="45742"/>
                </a:cubicBezTo>
                <a:cubicBezTo>
                  <a:pt x="18914" y="46943"/>
                  <a:pt x="18980" y="48278"/>
                  <a:pt x="19681" y="49378"/>
                </a:cubicBezTo>
                <a:cubicBezTo>
                  <a:pt x="20648" y="50779"/>
                  <a:pt x="22450" y="51280"/>
                  <a:pt x="23884" y="52147"/>
                </a:cubicBezTo>
                <a:cubicBezTo>
                  <a:pt x="25352" y="53048"/>
                  <a:pt x="26552" y="55082"/>
                  <a:pt x="25485" y="56383"/>
                </a:cubicBezTo>
                <a:cubicBezTo>
                  <a:pt x="25854" y="56578"/>
                  <a:pt x="26268" y="56671"/>
                  <a:pt x="26682" y="56671"/>
                </a:cubicBezTo>
                <a:cubicBezTo>
                  <a:pt x="27543" y="56671"/>
                  <a:pt x="28404" y="56270"/>
                  <a:pt x="28854" y="55549"/>
                </a:cubicBezTo>
                <a:cubicBezTo>
                  <a:pt x="29388" y="54649"/>
                  <a:pt x="29154" y="53214"/>
                  <a:pt x="28754" y="52280"/>
                </a:cubicBezTo>
                <a:cubicBezTo>
                  <a:pt x="30729" y="51283"/>
                  <a:pt x="32834" y="50898"/>
                  <a:pt x="35023" y="50898"/>
                </a:cubicBezTo>
                <a:cubicBezTo>
                  <a:pt x="42458" y="50898"/>
                  <a:pt x="50873" y="55340"/>
                  <a:pt x="58522" y="55340"/>
                </a:cubicBezTo>
                <a:cubicBezTo>
                  <a:pt x="59996" y="55340"/>
                  <a:pt x="61441" y="55175"/>
                  <a:pt x="62845" y="54782"/>
                </a:cubicBezTo>
                <a:cubicBezTo>
                  <a:pt x="71051" y="52481"/>
                  <a:pt x="76221" y="44375"/>
                  <a:pt x="83760" y="40405"/>
                </a:cubicBezTo>
                <a:cubicBezTo>
                  <a:pt x="86994" y="38703"/>
                  <a:pt x="90638" y="37821"/>
                  <a:pt x="94282" y="37821"/>
                </a:cubicBezTo>
                <a:cubicBezTo>
                  <a:pt x="94923" y="37821"/>
                  <a:pt x="95564" y="37849"/>
                  <a:pt x="96202" y="37903"/>
                </a:cubicBezTo>
                <a:cubicBezTo>
                  <a:pt x="101339" y="38304"/>
                  <a:pt x="106143" y="40472"/>
                  <a:pt x="111113" y="41906"/>
                </a:cubicBezTo>
                <a:cubicBezTo>
                  <a:pt x="113587" y="42604"/>
                  <a:pt x="116219" y="43095"/>
                  <a:pt x="118794" y="43095"/>
                </a:cubicBezTo>
                <a:cubicBezTo>
                  <a:pt x="121391" y="43095"/>
                  <a:pt x="123929" y="42596"/>
                  <a:pt x="126190" y="41306"/>
                </a:cubicBezTo>
                <a:cubicBezTo>
                  <a:pt x="128559" y="39972"/>
                  <a:pt x="130393" y="37837"/>
                  <a:pt x="132195" y="35769"/>
                </a:cubicBezTo>
                <a:cubicBezTo>
                  <a:pt x="135464" y="31932"/>
                  <a:pt x="138766" y="28130"/>
                  <a:pt x="142068" y="24294"/>
                </a:cubicBezTo>
                <a:cubicBezTo>
                  <a:pt x="143403" y="22759"/>
                  <a:pt x="144804" y="20958"/>
                  <a:pt x="144637" y="18923"/>
                </a:cubicBezTo>
                <a:cubicBezTo>
                  <a:pt x="144470" y="17055"/>
                  <a:pt x="143069" y="15587"/>
                  <a:pt x="141601" y="14420"/>
                </a:cubicBezTo>
                <a:cubicBezTo>
                  <a:pt x="134779" y="8798"/>
                  <a:pt x="125953" y="5718"/>
                  <a:pt x="117162" y="5718"/>
                </a:cubicBezTo>
                <a:cubicBezTo>
                  <a:pt x="116669" y="5718"/>
                  <a:pt x="116176" y="5728"/>
                  <a:pt x="115683" y="5747"/>
                </a:cubicBezTo>
                <a:cubicBezTo>
                  <a:pt x="110041" y="5978"/>
                  <a:pt x="104530" y="7449"/>
                  <a:pt x="98924" y="7449"/>
                </a:cubicBezTo>
                <a:cubicBezTo>
                  <a:pt x="98862" y="7449"/>
                  <a:pt x="98800" y="7449"/>
                  <a:pt x="98737" y="7448"/>
                </a:cubicBezTo>
                <a:cubicBezTo>
                  <a:pt x="90131" y="7382"/>
                  <a:pt x="82025" y="3779"/>
                  <a:pt x="73719" y="1611"/>
                </a:cubicBezTo>
                <a:cubicBezTo>
                  <a:pt x="70068" y="657"/>
                  <a:pt x="66158" y="1"/>
                  <a:pt x="623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8" name="Google Shape;4188;p232"/>
          <p:cNvGrpSpPr/>
          <p:nvPr/>
        </p:nvGrpSpPr>
        <p:grpSpPr>
          <a:xfrm>
            <a:off x="4185112" y="1207280"/>
            <a:ext cx="4911502" cy="2799751"/>
            <a:chOff x="6557650" y="3564926"/>
            <a:chExt cx="1780046" cy="973962"/>
          </a:xfrm>
        </p:grpSpPr>
        <p:sp>
          <p:nvSpPr>
            <p:cNvPr id="4189" name="Google Shape;4189;p232"/>
            <p:cNvSpPr/>
            <p:nvPr/>
          </p:nvSpPr>
          <p:spPr>
            <a:xfrm>
              <a:off x="8071080" y="3564926"/>
              <a:ext cx="266616" cy="228483"/>
            </a:xfrm>
            <a:custGeom>
              <a:avLst/>
              <a:gdLst/>
              <a:ahLst/>
              <a:cxnLst/>
              <a:rect l="l" t="t" r="r" b="b"/>
              <a:pathLst>
                <a:path w="15347" h="13152" extrusionOk="0">
                  <a:moveTo>
                    <a:pt x="8776" y="1"/>
                  </a:moveTo>
                  <a:cubicBezTo>
                    <a:pt x="2926" y="1"/>
                    <a:pt x="0" y="7074"/>
                    <a:pt x="4149" y="11223"/>
                  </a:cubicBezTo>
                  <a:cubicBezTo>
                    <a:pt x="5481" y="12555"/>
                    <a:pt x="7121" y="13152"/>
                    <a:pt x="8731" y="13152"/>
                  </a:cubicBezTo>
                  <a:cubicBezTo>
                    <a:pt x="12105" y="13152"/>
                    <a:pt x="15347" y="10532"/>
                    <a:pt x="15347" y="6571"/>
                  </a:cubicBezTo>
                  <a:cubicBezTo>
                    <a:pt x="15347" y="2950"/>
                    <a:pt x="12397" y="1"/>
                    <a:pt x="87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232"/>
            <p:cNvSpPr/>
            <p:nvPr/>
          </p:nvSpPr>
          <p:spPr>
            <a:xfrm>
              <a:off x="7662420" y="4107721"/>
              <a:ext cx="349934" cy="289131"/>
            </a:xfrm>
            <a:custGeom>
              <a:avLst/>
              <a:gdLst/>
              <a:ahLst/>
              <a:cxnLst/>
              <a:rect l="l" t="t" r="r" b="b"/>
              <a:pathLst>
                <a:path w="20143" h="16643" extrusionOk="0">
                  <a:moveTo>
                    <a:pt x="911" y="1"/>
                  </a:moveTo>
                  <a:lnTo>
                    <a:pt x="0" y="16642"/>
                  </a:lnTo>
                  <a:lnTo>
                    <a:pt x="20142" y="16642"/>
                  </a:lnTo>
                  <a:lnTo>
                    <a:pt x="192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232"/>
            <p:cNvSpPr/>
            <p:nvPr/>
          </p:nvSpPr>
          <p:spPr>
            <a:xfrm>
              <a:off x="7649495" y="4095230"/>
              <a:ext cx="375767" cy="314112"/>
            </a:xfrm>
            <a:custGeom>
              <a:avLst/>
              <a:gdLst/>
              <a:ahLst/>
              <a:cxnLst/>
              <a:rect l="l" t="t" r="r" b="b"/>
              <a:pathLst>
                <a:path w="21630" h="18081" extrusionOk="0">
                  <a:moveTo>
                    <a:pt x="19304" y="1415"/>
                  </a:moveTo>
                  <a:lnTo>
                    <a:pt x="20143" y="16666"/>
                  </a:lnTo>
                  <a:lnTo>
                    <a:pt x="1488" y="16666"/>
                  </a:lnTo>
                  <a:lnTo>
                    <a:pt x="2327" y="1415"/>
                  </a:lnTo>
                  <a:close/>
                  <a:moveTo>
                    <a:pt x="984" y="1"/>
                  </a:moveTo>
                  <a:lnTo>
                    <a:pt x="1" y="18081"/>
                  </a:lnTo>
                  <a:lnTo>
                    <a:pt x="21630" y="18081"/>
                  </a:lnTo>
                  <a:lnTo>
                    <a:pt x="206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232"/>
            <p:cNvSpPr/>
            <p:nvPr/>
          </p:nvSpPr>
          <p:spPr>
            <a:xfrm>
              <a:off x="7837381" y="4107721"/>
              <a:ext cx="17" cy="429083"/>
            </a:xfrm>
            <a:custGeom>
              <a:avLst/>
              <a:gdLst/>
              <a:ahLst/>
              <a:cxnLst/>
              <a:rect l="l" t="t" r="r" b="b"/>
              <a:pathLst>
                <a:path w="1" h="24699" extrusionOk="0">
                  <a:moveTo>
                    <a:pt x="0" y="1"/>
                  </a:moveTo>
                  <a:lnTo>
                    <a:pt x="0" y="24699"/>
                  </a:lnTo>
                </a:path>
              </a:pathLst>
            </a:custGeom>
            <a:solidFill>
              <a:srgbClr val="9DD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232"/>
            <p:cNvSpPr/>
            <p:nvPr/>
          </p:nvSpPr>
          <p:spPr>
            <a:xfrm>
              <a:off x="7825290" y="4107721"/>
              <a:ext cx="24599" cy="429500"/>
            </a:xfrm>
            <a:custGeom>
              <a:avLst/>
              <a:gdLst/>
              <a:ahLst/>
              <a:cxnLst/>
              <a:rect l="l" t="t" r="r" b="b"/>
              <a:pathLst>
                <a:path w="1416" h="24723" extrusionOk="0">
                  <a:moveTo>
                    <a:pt x="1" y="1"/>
                  </a:moveTo>
                  <a:lnTo>
                    <a:pt x="1" y="24723"/>
                  </a:lnTo>
                  <a:lnTo>
                    <a:pt x="1416" y="24723"/>
                  </a:lnTo>
                  <a:lnTo>
                    <a:pt x="14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232"/>
            <p:cNvSpPr/>
            <p:nvPr/>
          </p:nvSpPr>
          <p:spPr>
            <a:xfrm>
              <a:off x="7744889" y="4107721"/>
              <a:ext cx="17112" cy="289131"/>
            </a:xfrm>
            <a:custGeom>
              <a:avLst/>
              <a:gdLst/>
              <a:ahLst/>
              <a:cxnLst/>
              <a:rect l="l" t="t" r="r" b="b"/>
              <a:pathLst>
                <a:path w="985" h="16643" extrusionOk="0">
                  <a:moveTo>
                    <a:pt x="1" y="16642"/>
                  </a:moveTo>
                  <a:lnTo>
                    <a:pt x="984" y="1"/>
                  </a:lnTo>
                </a:path>
              </a:pathLst>
            </a:custGeom>
            <a:solidFill>
              <a:srgbClr val="9DD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232"/>
            <p:cNvSpPr/>
            <p:nvPr/>
          </p:nvSpPr>
          <p:spPr>
            <a:xfrm>
              <a:off x="7732814" y="4106887"/>
              <a:ext cx="41677" cy="290798"/>
            </a:xfrm>
            <a:custGeom>
              <a:avLst/>
              <a:gdLst/>
              <a:ahLst/>
              <a:cxnLst/>
              <a:rect l="l" t="t" r="r" b="b"/>
              <a:pathLst>
                <a:path w="2399" h="16739" extrusionOk="0">
                  <a:moveTo>
                    <a:pt x="984" y="1"/>
                  </a:moveTo>
                  <a:lnTo>
                    <a:pt x="1" y="16666"/>
                  </a:lnTo>
                  <a:lnTo>
                    <a:pt x="1415" y="16738"/>
                  </a:lnTo>
                  <a:lnTo>
                    <a:pt x="2398" y="97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232"/>
            <p:cNvSpPr/>
            <p:nvPr/>
          </p:nvSpPr>
          <p:spPr>
            <a:xfrm>
              <a:off x="7906108" y="4107721"/>
              <a:ext cx="17095" cy="289131"/>
            </a:xfrm>
            <a:custGeom>
              <a:avLst/>
              <a:gdLst/>
              <a:ahLst/>
              <a:cxnLst/>
              <a:rect l="l" t="t" r="r" b="b"/>
              <a:pathLst>
                <a:path w="984" h="16643" extrusionOk="0">
                  <a:moveTo>
                    <a:pt x="984" y="16642"/>
                  </a:moveTo>
                  <a:lnTo>
                    <a:pt x="1" y="1"/>
                  </a:lnTo>
                </a:path>
              </a:pathLst>
            </a:custGeom>
            <a:solidFill>
              <a:srgbClr val="9DD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232"/>
            <p:cNvSpPr/>
            <p:nvPr/>
          </p:nvSpPr>
          <p:spPr>
            <a:xfrm>
              <a:off x="7893617" y="4106887"/>
              <a:ext cx="41677" cy="290798"/>
            </a:xfrm>
            <a:custGeom>
              <a:avLst/>
              <a:gdLst/>
              <a:ahLst/>
              <a:cxnLst/>
              <a:rect l="l" t="t" r="r" b="b"/>
              <a:pathLst>
                <a:path w="2399" h="16739" extrusionOk="0">
                  <a:moveTo>
                    <a:pt x="1415" y="1"/>
                  </a:moveTo>
                  <a:lnTo>
                    <a:pt x="0" y="97"/>
                  </a:lnTo>
                  <a:lnTo>
                    <a:pt x="983" y="16738"/>
                  </a:lnTo>
                  <a:lnTo>
                    <a:pt x="2398" y="16666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232"/>
            <p:cNvSpPr/>
            <p:nvPr/>
          </p:nvSpPr>
          <p:spPr>
            <a:xfrm>
              <a:off x="7674077" y="4183553"/>
              <a:ext cx="326603" cy="17"/>
            </a:xfrm>
            <a:custGeom>
              <a:avLst/>
              <a:gdLst/>
              <a:ahLst/>
              <a:cxnLst/>
              <a:rect l="l" t="t" r="r" b="b"/>
              <a:pathLst>
                <a:path w="18800" h="1" extrusionOk="0">
                  <a:moveTo>
                    <a:pt x="1" y="0"/>
                  </a:moveTo>
                  <a:lnTo>
                    <a:pt x="18800" y="0"/>
                  </a:lnTo>
                </a:path>
              </a:pathLst>
            </a:custGeom>
            <a:solidFill>
              <a:srgbClr val="9DD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232"/>
            <p:cNvSpPr/>
            <p:nvPr/>
          </p:nvSpPr>
          <p:spPr>
            <a:xfrm>
              <a:off x="7674077" y="4171462"/>
              <a:ext cx="326603" cy="24599"/>
            </a:xfrm>
            <a:custGeom>
              <a:avLst/>
              <a:gdLst/>
              <a:ahLst/>
              <a:cxnLst/>
              <a:rect l="l" t="t" r="r" b="b"/>
              <a:pathLst>
                <a:path w="18800" h="1416" extrusionOk="0">
                  <a:moveTo>
                    <a:pt x="1" y="1"/>
                  </a:moveTo>
                  <a:lnTo>
                    <a:pt x="1" y="1415"/>
                  </a:lnTo>
                  <a:lnTo>
                    <a:pt x="18800" y="1415"/>
                  </a:lnTo>
                  <a:lnTo>
                    <a:pt x="188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232"/>
            <p:cNvSpPr/>
            <p:nvPr/>
          </p:nvSpPr>
          <p:spPr>
            <a:xfrm>
              <a:off x="7674077" y="4252280"/>
              <a:ext cx="326603" cy="17"/>
            </a:xfrm>
            <a:custGeom>
              <a:avLst/>
              <a:gdLst/>
              <a:ahLst/>
              <a:cxnLst/>
              <a:rect l="l" t="t" r="r" b="b"/>
              <a:pathLst>
                <a:path w="18800" h="1" extrusionOk="0">
                  <a:moveTo>
                    <a:pt x="1" y="1"/>
                  </a:moveTo>
                  <a:lnTo>
                    <a:pt x="18800" y="1"/>
                  </a:lnTo>
                </a:path>
              </a:pathLst>
            </a:custGeom>
            <a:solidFill>
              <a:srgbClr val="9DD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232"/>
            <p:cNvSpPr/>
            <p:nvPr/>
          </p:nvSpPr>
          <p:spPr>
            <a:xfrm>
              <a:off x="7674077" y="4240206"/>
              <a:ext cx="326603" cy="24165"/>
            </a:xfrm>
            <a:custGeom>
              <a:avLst/>
              <a:gdLst/>
              <a:ahLst/>
              <a:cxnLst/>
              <a:rect l="l" t="t" r="r" b="b"/>
              <a:pathLst>
                <a:path w="18800" h="1391" extrusionOk="0">
                  <a:moveTo>
                    <a:pt x="1" y="0"/>
                  </a:moveTo>
                  <a:lnTo>
                    <a:pt x="1" y="1391"/>
                  </a:lnTo>
                  <a:lnTo>
                    <a:pt x="18800" y="1391"/>
                  </a:lnTo>
                  <a:lnTo>
                    <a:pt x="18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232"/>
            <p:cNvSpPr/>
            <p:nvPr/>
          </p:nvSpPr>
          <p:spPr>
            <a:xfrm>
              <a:off x="7674077" y="4322258"/>
              <a:ext cx="326603" cy="17"/>
            </a:xfrm>
            <a:custGeom>
              <a:avLst/>
              <a:gdLst/>
              <a:ahLst/>
              <a:cxnLst/>
              <a:rect l="l" t="t" r="r" b="b"/>
              <a:pathLst>
                <a:path w="18800" h="1" extrusionOk="0">
                  <a:moveTo>
                    <a:pt x="1" y="1"/>
                  </a:moveTo>
                  <a:lnTo>
                    <a:pt x="18800" y="1"/>
                  </a:lnTo>
                </a:path>
              </a:pathLst>
            </a:custGeom>
            <a:solidFill>
              <a:srgbClr val="9DD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232"/>
            <p:cNvSpPr/>
            <p:nvPr/>
          </p:nvSpPr>
          <p:spPr>
            <a:xfrm>
              <a:off x="7674077" y="4310184"/>
              <a:ext cx="326603" cy="24183"/>
            </a:xfrm>
            <a:custGeom>
              <a:avLst/>
              <a:gdLst/>
              <a:ahLst/>
              <a:cxnLst/>
              <a:rect l="l" t="t" r="r" b="b"/>
              <a:pathLst>
                <a:path w="18800" h="1392" extrusionOk="0">
                  <a:moveTo>
                    <a:pt x="1" y="1"/>
                  </a:moveTo>
                  <a:lnTo>
                    <a:pt x="1" y="1391"/>
                  </a:lnTo>
                  <a:lnTo>
                    <a:pt x="18800" y="1391"/>
                  </a:lnTo>
                  <a:lnTo>
                    <a:pt x="188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232"/>
            <p:cNvSpPr/>
            <p:nvPr/>
          </p:nvSpPr>
          <p:spPr>
            <a:xfrm>
              <a:off x="7824039" y="4410581"/>
              <a:ext cx="27101" cy="23349"/>
            </a:xfrm>
            <a:custGeom>
              <a:avLst/>
              <a:gdLst/>
              <a:ahLst/>
              <a:cxnLst/>
              <a:rect l="l" t="t" r="r" b="b"/>
              <a:pathLst>
                <a:path w="1560" h="1344" extrusionOk="0">
                  <a:moveTo>
                    <a:pt x="1" y="0"/>
                  </a:moveTo>
                  <a:lnTo>
                    <a:pt x="1" y="1343"/>
                  </a:lnTo>
                  <a:lnTo>
                    <a:pt x="1560" y="134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232"/>
            <p:cNvSpPr/>
            <p:nvPr/>
          </p:nvSpPr>
          <p:spPr>
            <a:xfrm>
              <a:off x="6777190" y="4026920"/>
              <a:ext cx="40009" cy="511968"/>
            </a:xfrm>
            <a:custGeom>
              <a:avLst/>
              <a:gdLst/>
              <a:ahLst/>
              <a:cxnLst/>
              <a:rect l="l" t="t" r="r" b="b"/>
              <a:pathLst>
                <a:path w="2303" h="29470" extrusionOk="0">
                  <a:moveTo>
                    <a:pt x="432" y="0"/>
                  </a:moveTo>
                  <a:lnTo>
                    <a:pt x="1" y="29470"/>
                  </a:lnTo>
                  <a:lnTo>
                    <a:pt x="2303" y="29470"/>
                  </a:lnTo>
                  <a:lnTo>
                    <a:pt x="1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232"/>
            <p:cNvSpPr/>
            <p:nvPr/>
          </p:nvSpPr>
          <p:spPr>
            <a:xfrm>
              <a:off x="6775522" y="3720308"/>
              <a:ext cx="43761" cy="304540"/>
            </a:xfrm>
            <a:custGeom>
              <a:avLst/>
              <a:gdLst/>
              <a:ahLst/>
              <a:cxnLst/>
              <a:rect l="l" t="t" r="r" b="b"/>
              <a:pathLst>
                <a:path w="2519" h="17530" extrusionOk="0">
                  <a:moveTo>
                    <a:pt x="1248" y="1"/>
                  </a:moveTo>
                  <a:cubicBezTo>
                    <a:pt x="504" y="1391"/>
                    <a:pt x="1" y="4796"/>
                    <a:pt x="1" y="8753"/>
                  </a:cubicBezTo>
                  <a:cubicBezTo>
                    <a:pt x="1" y="12733"/>
                    <a:pt x="528" y="16114"/>
                    <a:pt x="1248" y="17529"/>
                  </a:cubicBezTo>
                  <a:cubicBezTo>
                    <a:pt x="1991" y="16114"/>
                    <a:pt x="2518" y="12733"/>
                    <a:pt x="2518" y="8753"/>
                  </a:cubicBezTo>
                  <a:cubicBezTo>
                    <a:pt x="2518" y="4796"/>
                    <a:pt x="1991" y="1391"/>
                    <a:pt x="12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232"/>
            <p:cNvSpPr/>
            <p:nvPr/>
          </p:nvSpPr>
          <p:spPr>
            <a:xfrm>
              <a:off x="6797186" y="4024836"/>
              <a:ext cx="241217" cy="185799"/>
            </a:xfrm>
            <a:custGeom>
              <a:avLst/>
              <a:gdLst/>
              <a:ahLst/>
              <a:cxnLst/>
              <a:rect l="l" t="t" r="r" b="b"/>
              <a:pathLst>
                <a:path w="13885" h="10695" extrusionOk="0">
                  <a:moveTo>
                    <a:pt x="1" y="0"/>
                  </a:moveTo>
                  <a:cubicBezTo>
                    <a:pt x="648" y="1439"/>
                    <a:pt x="3022" y="3909"/>
                    <a:pt x="6187" y="6331"/>
                  </a:cubicBezTo>
                  <a:cubicBezTo>
                    <a:pt x="9328" y="8752"/>
                    <a:pt x="12326" y="10431"/>
                    <a:pt x="13884" y="10695"/>
                  </a:cubicBezTo>
                  <a:cubicBezTo>
                    <a:pt x="13213" y="9256"/>
                    <a:pt x="10839" y="6762"/>
                    <a:pt x="7698" y="4364"/>
                  </a:cubicBezTo>
                  <a:cubicBezTo>
                    <a:pt x="4557" y="1942"/>
                    <a:pt x="1559" y="26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232"/>
            <p:cNvSpPr/>
            <p:nvPr/>
          </p:nvSpPr>
          <p:spPr>
            <a:xfrm>
              <a:off x="6557650" y="4024836"/>
              <a:ext cx="239549" cy="188301"/>
            </a:xfrm>
            <a:custGeom>
              <a:avLst/>
              <a:gdLst/>
              <a:ahLst/>
              <a:cxnLst/>
              <a:rect l="l" t="t" r="r" b="b"/>
              <a:pathLst>
                <a:path w="13789" h="10839" extrusionOk="0">
                  <a:moveTo>
                    <a:pt x="13789" y="0"/>
                  </a:moveTo>
                  <a:lnTo>
                    <a:pt x="13789" y="0"/>
                  </a:lnTo>
                  <a:cubicBezTo>
                    <a:pt x="12230" y="312"/>
                    <a:pt x="9233" y="1990"/>
                    <a:pt x="6115" y="4436"/>
                  </a:cubicBezTo>
                  <a:cubicBezTo>
                    <a:pt x="2998" y="6882"/>
                    <a:pt x="648" y="9400"/>
                    <a:pt x="1" y="10839"/>
                  </a:cubicBezTo>
                  <a:cubicBezTo>
                    <a:pt x="1559" y="10551"/>
                    <a:pt x="4557" y="8848"/>
                    <a:pt x="7674" y="6402"/>
                  </a:cubicBezTo>
                  <a:cubicBezTo>
                    <a:pt x="10791" y="3957"/>
                    <a:pt x="13141" y="1439"/>
                    <a:pt x="13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232"/>
            <p:cNvSpPr/>
            <p:nvPr/>
          </p:nvSpPr>
          <p:spPr>
            <a:xfrm>
              <a:off x="6768451" y="4003589"/>
              <a:ext cx="49998" cy="42858"/>
            </a:xfrm>
            <a:custGeom>
              <a:avLst/>
              <a:gdLst/>
              <a:ahLst/>
              <a:cxnLst/>
              <a:rect l="l" t="t" r="r" b="b"/>
              <a:pathLst>
                <a:path w="2878" h="2467" extrusionOk="0">
                  <a:moveTo>
                    <a:pt x="1655" y="0"/>
                  </a:moveTo>
                  <a:cubicBezTo>
                    <a:pt x="552" y="0"/>
                    <a:pt x="0" y="1319"/>
                    <a:pt x="767" y="2110"/>
                  </a:cubicBezTo>
                  <a:cubicBezTo>
                    <a:pt x="1021" y="2357"/>
                    <a:pt x="1329" y="2467"/>
                    <a:pt x="1631" y="2467"/>
                  </a:cubicBezTo>
                  <a:cubicBezTo>
                    <a:pt x="2269" y="2467"/>
                    <a:pt x="2877" y="1972"/>
                    <a:pt x="2877" y="1223"/>
                  </a:cubicBezTo>
                  <a:cubicBezTo>
                    <a:pt x="2877" y="552"/>
                    <a:pt x="2326" y="0"/>
                    <a:pt x="1655" y="0"/>
                  </a:cubicBezTo>
                  <a:close/>
                </a:path>
              </a:pathLst>
            </a:custGeom>
            <a:solidFill>
              <a:schemeClr val="lt2"/>
            </a:solidFill>
            <a:ln w="14975" cap="flat" cmpd="sng">
              <a:solidFill>
                <a:srgbClr val="FFFFFF"/>
              </a:solidFill>
              <a:prstDash val="solid"/>
              <a:miter lim="239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232"/>
            <p:cNvSpPr/>
            <p:nvPr/>
          </p:nvSpPr>
          <p:spPr>
            <a:xfrm>
              <a:off x="7261248" y="4026920"/>
              <a:ext cx="40009" cy="511968"/>
            </a:xfrm>
            <a:custGeom>
              <a:avLst/>
              <a:gdLst/>
              <a:ahLst/>
              <a:cxnLst/>
              <a:rect l="l" t="t" r="r" b="b"/>
              <a:pathLst>
                <a:path w="2303" h="29470" extrusionOk="0">
                  <a:moveTo>
                    <a:pt x="432" y="0"/>
                  </a:moveTo>
                  <a:lnTo>
                    <a:pt x="1" y="29470"/>
                  </a:lnTo>
                  <a:lnTo>
                    <a:pt x="2303" y="29470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232"/>
            <p:cNvSpPr/>
            <p:nvPr/>
          </p:nvSpPr>
          <p:spPr>
            <a:xfrm>
              <a:off x="6980486" y="4008610"/>
              <a:ext cx="301604" cy="56443"/>
            </a:xfrm>
            <a:custGeom>
              <a:avLst/>
              <a:gdLst/>
              <a:ahLst/>
              <a:cxnLst/>
              <a:rect l="l" t="t" r="r" b="b"/>
              <a:pathLst>
                <a:path w="17361" h="3249" extrusionOk="0">
                  <a:moveTo>
                    <a:pt x="13596" y="1"/>
                  </a:moveTo>
                  <a:cubicBezTo>
                    <a:pt x="12115" y="1"/>
                    <a:pt x="10370" y="122"/>
                    <a:pt x="8513" y="383"/>
                  </a:cubicBezTo>
                  <a:cubicBezTo>
                    <a:pt x="4580" y="958"/>
                    <a:pt x="1271" y="1917"/>
                    <a:pt x="0" y="2828"/>
                  </a:cubicBezTo>
                  <a:cubicBezTo>
                    <a:pt x="777" y="3104"/>
                    <a:pt x="2085" y="3249"/>
                    <a:pt x="3718" y="3249"/>
                  </a:cubicBezTo>
                  <a:cubicBezTo>
                    <a:pt x="5209" y="3249"/>
                    <a:pt x="6971" y="3128"/>
                    <a:pt x="8848" y="2876"/>
                  </a:cubicBezTo>
                  <a:cubicBezTo>
                    <a:pt x="12781" y="2325"/>
                    <a:pt x="16066" y="1342"/>
                    <a:pt x="17361" y="431"/>
                  </a:cubicBezTo>
                  <a:cubicBezTo>
                    <a:pt x="16576" y="152"/>
                    <a:pt x="15251" y="1"/>
                    <a:pt x="135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232"/>
            <p:cNvSpPr/>
            <p:nvPr/>
          </p:nvSpPr>
          <p:spPr>
            <a:xfrm>
              <a:off x="7282078" y="3751562"/>
              <a:ext cx="151228" cy="264531"/>
            </a:xfrm>
            <a:custGeom>
              <a:avLst/>
              <a:gdLst/>
              <a:ahLst/>
              <a:cxnLst/>
              <a:rect l="l" t="t" r="r" b="b"/>
              <a:pathLst>
                <a:path w="8705" h="15227" extrusionOk="0">
                  <a:moveTo>
                    <a:pt x="8705" y="0"/>
                  </a:moveTo>
                  <a:lnTo>
                    <a:pt x="8705" y="0"/>
                  </a:lnTo>
                  <a:cubicBezTo>
                    <a:pt x="7362" y="863"/>
                    <a:pt x="5228" y="3549"/>
                    <a:pt x="3262" y="7002"/>
                  </a:cubicBezTo>
                  <a:cubicBezTo>
                    <a:pt x="1296" y="10431"/>
                    <a:pt x="49" y="13644"/>
                    <a:pt x="1" y="15227"/>
                  </a:cubicBezTo>
                  <a:cubicBezTo>
                    <a:pt x="1344" y="14387"/>
                    <a:pt x="3478" y="11678"/>
                    <a:pt x="5444" y="8249"/>
                  </a:cubicBezTo>
                  <a:cubicBezTo>
                    <a:pt x="7410" y="4796"/>
                    <a:pt x="8633" y="1583"/>
                    <a:pt x="8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232"/>
            <p:cNvSpPr/>
            <p:nvPr/>
          </p:nvSpPr>
          <p:spPr>
            <a:xfrm>
              <a:off x="7282078" y="4016080"/>
              <a:ext cx="219137" cy="211632"/>
            </a:xfrm>
            <a:custGeom>
              <a:avLst/>
              <a:gdLst/>
              <a:ahLst/>
              <a:cxnLst/>
              <a:rect l="l" t="t" r="r" b="b"/>
              <a:pathLst>
                <a:path w="12614" h="12182" extrusionOk="0">
                  <a:moveTo>
                    <a:pt x="1" y="1"/>
                  </a:moveTo>
                  <a:cubicBezTo>
                    <a:pt x="480" y="1511"/>
                    <a:pt x="2566" y="4245"/>
                    <a:pt x="5420" y="7002"/>
                  </a:cubicBezTo>
                  <a:cubicBezTo>
                    <a:pt x="8297" y="9736"/>
                    <a:pt x="11103" y="11726"/>
                    <a:pt x="12613" y="12182"/>
                  </a:cubicBezTo>
                  <a:cubicBezTo>
                    <a:pt x="12134" y="10671"/>
                    <a:pt x="10048" y="7938"/>
                    <a:pt x="7194" y="5180"/>
                  </a:cubicBezTo>
                  <a:cubicBezTo>
                    <a:pt x="4317" y="2422"/>
                    <a:pt x="1511" y="45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232"/>
            <p:cNvSpPr/>
            <p:nvPr/>
          </p:nvSpPr>
          <p:spPr>
            <a:xfrm>
              <a:off x="7259163" y="3994642"/>
              <a:ext cx="50658" cy="42927"/>
            </a:xfrm>
            <a:custGeom>
              <a:avLst/>
              <a:gdLst/>
              <a:ahLst/>
              <a:cxnLst/>
              <a:rect l="l" t="t" r="r" b="b"/>
              <a:pathLst>
                <a:path w="2916" h="2471" extrusionOk="0">
                  <a:moveTo>
                    <a:pt x="1322" y="0"/>
                  </a:moveTo>
                  <a:cubicBezTo>
                    <a:pt x="1266" y="0"/>
                    <a:pt x="1210" y="4"/>
                    <a:pt x="1152" y="12"/>
                  </a:cubicBezTo>
                  <a:cubicBezTo>
                    <a:pt x="480" y="108"/>
                    <a:pt x="1" y="731"/>
                    <a:pt x="97" y="1402"/>
                  </a:cubicBezTo>
                  <a:cubicBezTo>
                    <a:pt x="186" y="2069"/>
                    <a:pt x="751" y="2470"/>
                    <a:pt x="1328" y="2470"/>
                  </a:cubicBezTo>
                  <a:cubicBezTo>
                    <a:pt x="1685" y="2470"/>
                    <a:pt x="2046" y="2317"/>
                    <a:pt x="2303" y="1978"/>
                  </a:cubicBezTo>
                  <a:cubicBezTo>
                    <a:pt x="2916" y="1161"/>
                    <a:pt x="2304" y="0"/>
                    <a:pt x="1322" y="0"/>
                  </a:cubicBezTo>
                  <a:close/>
                </a:path>
              </a:pathLst>
            </a:custGeom>
            <a:solidFill>
              <a:schemeClr val="lt2"/>
            </a:solidFill>
            <a:ln w="14975" cap="flat" cmpd="sng">
              <a:solidFill>
                <a:srgbClr val="FFFFFF"/>
              </a:solidFill>
              <a:prstDash val="solid"/>
              <a:miter lim="239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232"/>
            <p:cNvSpPr/>
            <p:nvPr/>
          </p:nvSpPr>
          <p:spPr>
            <a:xfrm>
              <a:off x="6940494" y="3821122"/>
              <a:ext cx="31253" cy="17"/>
            </a:xfrm>
            <a:custGeom>
              <a:avLst/>
              <a:gdLst/>
              <a:ahLst/>
              <a:cxnLst/>
              <a:rect l="l" t="t" r="r" b="b"/>
              <a:pathLst>
                <a:path w="1799" h="1" fill="none" extrusionOk="0">
                  <a:moveTo>
                    <a:pt x="0" y="1"/>
                  </a:moveTo>
                  <a:lnTo>
                    <a:pt x="1799" y="1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232"/>
            <p:cNvSpPr/>
            <p:nvPr/>
          </p:nvSpPr>
          <p:spPr>
            <a:xfrm>
              <a:off x="7030051" y="3821122"/>
              <a:ext cx="87088" cy="17"/>
            </a:xfrm>
            <a:custGeom>
              <a:avLst/>
              <a:gdLst/>
              <a:ahLst/>
              <a:cxnLst/>
              <a:rect l="l" t="t" r="r" b="b"/>
              <a:pathLst>
                <a:path w="5013" h="1" fill="none" extrusionOk="0">
                  <a:moveTo>
                    <a:pt x="1" y="1"/>
                  </a:moveTo>
                  <a:lnTo>
                    <a:pt x="5012" y="1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232"/>
            <p:cNvSpPr/>
            <p:nvPr/>
          </p:nvSpPr>
          <p:spPr>
            <a:xfrm>
              <a:off x="7146275" y="3821122"/>
              <a:ext cx="31271" cy="17"/>
            </a:xfrm>
            <a:custGeom>
              <a:avLst/>
              <a:gdLst/>
              <a:ahLst/>
              <a:cxnLst/>
              <a:rect l="l" t="t" r="r" b="b"/>
              <a:pathLst>
                <a:path w="1800" h="1" fill="none" extrusionOk="0">
                  <a:moveTo>
                    <a:pt x="1" y="1"/>
                  </a:moveTo>
                  <a:lnTo>
                    <a:pt x="1799" y="1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232"/>
            <p:cNvSpPr/>
            <p:nvPr/>
          </p:nvSpPr>
          <p:spPr>
            <a:xfrm>
              <a:off x="6870916" y="3941933"/>
              <a:ext cx="31271" cy="17"/>
            </a:xfrm>
            <a:custGeom>
              <a:avLst/>
              <a:gdLst/>
              <a:ahLst/>
              <a:cxnLst/>
              <a:rect l="l" t="t" r="r" b="b"/>
              <a:pathLst>
                <a:path w="1800" h="1" fill="none" extrusionOk="0">
                  <a:moveTo>
                    <a:pt x="1" y="0"/>
                  </a:moveTo>
                  <a:lnTo>
                    <a:pt x="1799" y="0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232"/>
            <p:cNvSpPr/>
            <p:nvPr/>
          </p:nvSpPr>
          <p:spPr>
            <a:xfrm>
              <a:off x="6940494" y="3941933"/>
              <a:ext cx="57086" cy="17"/>
            </a:xfrm>
            <a:custGeom>
              <a:avLst/>
              <a:gdLst/>
              <a:ahLst/>
              <a:cxnLst/>
              <a:rect l="l" t="t" r="r" b="b"/>
              <a:pathLst>
                <a:path w="3286" h="1" fill="none" extrusionOk="0">
                  <a:moveTo>
                    <a:pt x="0" y="0"/>
                  </a:moveTo>
                  <a:lnTo>
                    <a:pt x="3285" y="0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232"/>
            <p:cNvSpPr/>
            <p:nvPr/>
          </p:nvSpPr>
          <p:spPr>
            <a:xfrm>
              <a:off x="7016726" y="3941933"/>
              <a:ext cx="31253" cy="17"/>
            </a:xfrm>
            <a:custGeom>
              <a:avLst/>
              <a:gdLst/>
              <a:ahLst/>
              <a:cxnLst/>
              <a:rect l="l" t="t" r="r" b="b"/>
              <a:pathLst>
                <a:path w="1799" h="1" fill="none" extrusionOk="0">
                  <a:moveTo>
                    <a:pt x="0" y="0"/>
                  </a:moveTo>
                  <a:lnTo>
                    <a:pt x="1799" y="0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232"/>
            <p:cNvSpPr/>
            <p:nvPr/>
          </p:nvSpPr>
          <p:spPr>
            <a:xfrm>
              <a:off x="7472449" y="4024836"/>
              <a:ext cx="31271" cy="17"/>
            </a:xfrm>
            <a:custGeom>
              <a:avLst/>
              <a:gdLst/>
              <a:ahLst/>
              <a:cxnLst/>
              <a:rect l="l" t="t" r="r" b="b"/>
              <a:pathLst>
                <a:path w="1800" h="1" fill="none" extrusionOk="0">
                  <a:moveTo>
                    <a:pt x="1" y="0"/>
                  </a:moveTo>
                  <a:lnTo>
                    <a:pt x="1799" y="0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232"/>
            <p:cNvSpPr/>
            <p:nvPr/>
          </p:nvSpPr>
          <p:spPr>
            <a:xfrm>
              <a:off x="7542027" y="4024836"/>
              <a:ext cx="57086" cy="17"/>
            </a:xfrm>
            <a:custGeom>
              <a:avLst/>
              <a:gdLst/>
              <a:ahLst/>
              <a:cxnLst/>
              <a:rect l="l" t="t" r="r" b="b"/>
              <a:pathLst>
                <a:path w="3286" h="1" fill="none" extrusionOk="0">
                  <a:moveTo>
                    <a:pt x="0" y="0"/>
                  </a:moveTo>
                  <a:lnTo>
                    <a:pt x="3285" y="0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32"/>
            <p:cNvSpPr/>
            <p:nvPr/>
          </p:nvSpPr>
          <p:spPr>
            <a:xfrm>
              <a:off x="7618258" y="4024836"/>
              <a:ext cx="31253" cy="17"/>
            </a:xfrm>
            <a:custGeom>
              <a:avLst/>
              <a:gdLst/>
              <a:ahLst/>
              <a:cxnLst/>
              <a:rect l="l" t="t" r="r" b="b"/>
              <a:pathLst>
                <a:path w="1799" h="1" fill="none" extrusionOk="0">
                  <a:moveTo>
                    <a:pt x="0" y="0"/>
                  </a:moveTo>
                  <a:lnTo>
                    <a:pt x="1799" y="0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232"/>
            <p:cNvSpPr/>
            <p:nvPr/>
          </p:nvSpPr>
          <p:spPr>
            <a:xfrm>
              <a:off x="6959656" y="4282683"/>
              <a:ext cx="31253" cy="17"/>
            </a:xfrm>
            <a:custGeom>
              <a:avLst/>
              <a:gdLst/>
              <a:ahLst/>
              <a:cxnLst/>
              <a:rect l="l" t="t" r="r" b="b"/>
              <a:pathLst>
                <a:path w="1799" h="1" fill="none" extrusionOk="0">
                  <a:moveTo>
                    <a:pt x="0" y="1"/>
                  </a:moveTo>
                  <a:lnTo>
                    <a:pt x="1799" y="1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232"/>
            <p:cNvSpPr/>
            <p:nvPr/>
          </p:nvSpPr>
          <p:spPr>
            <a:xfrm>
              <a:off x="7028800" y="4282683"/>
              <a:ext cx="57503" cy="17"/>
            </a:xfrm>
            <a:custGeom>
              <a:avLst/>
              <a:gdLst/>
              <a:ahLst/>
              <a:cxnLst/>
              <a:rect l="l" t="t" r="r" b="b"/>
              <a:pathLst>
                <a:path w="3310" h="1" fill="none" extrusionOk="0">
                  <a:moveTo>
                    <a:pt x="1" y="1"/>
                  </a:moveTo>
                  <a:lnTo>
                    <a:pt x="3310" y="1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232"/>
            <p:cNvSpPr/>
            <p:nvPr/>
          </p:nvSpPr>
          <p:spPr>
            <a:xfrm>
              <a:off x="7105449" y="4282683"/>
              <a:ext cx="31271" cy="17"/>
            </a:xfrm>
            <a:custGeom>
              <a:avLst/>
              <a:gdLst/>
              <a:ahLst/>
              <a:cxnLst/>
              <a:rect l="l" t="t" r="r" b="b"/>
              <a:pathLst>
                <a:path w="1800" h="1" fill="none" extrusionOk="0">
                  <a:moveTo>
                    <a:pt x="1" y="1"/>
                  </a:moveTo>
                  <a:lnTo>
                    <a:pt x="1799" y="1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232"/>
            <p:cNvSpPr/>
            <p:nvPr/>
          </p:nvSpPr>
          <p:spPr>
            <a:xfrm>
              <a:off x="8037290" y="3683162"/>
              <a:ext cx="32521" cy="17928"/>
            </a:xfrm>
            <a:custGeom>
              <a:avLst/>
              <a:gdLst/>
              <a:ahLst/>
              <a:cxnLst/>
              <a:rect l="l" t="t" r="r" b="b"/>
              <a:pathLst>
                <a:path w="1872" h="1032" extrusionOk="0">
                  <a:moveTo>
                    <a:pt x="1799" y="1"/>
                  </a:moveTo>
                  <a:lnTo>
                    <a:pt x="1" y="145"/>
                  </a:lnTo>
                  <a:lnTo>
                    <a:pt x="73" y="1032"/>
                  </a:lnTo>
                  <a:lnTo>
                    <a:pt x="1871" y="912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232"/>
            <p:cNvSpPr/>
            <p:nvPr/>
          </p:nvSpPr>
          <p:spPr>
            <a:xfrm>
              <a:off x="7797389" y="3686570"/>
              <a:ext cx="182046" cy="29168"/>
            </a:xfrm>
            <a:custGeom>
              <a:avLst/>
              <a:gdLst/>
              <a:ahLst/>
              <a:cxnLst/>
              <a:rect l="l" t="t" r="r" b="b"/>
              <a:pathLst>
                <a:path w="10479" h="1679" extrusionOk="0">
                  <a:moveTo>
                    <a:pt x="10407" y="0"/>
                  </a:moveTo>
                  <a:lnTo>
                    <a:pt x="6954" y="264"/>
                  </a:lnTo>
                  <a:lnTo>
                    <a:pt x="7002" y="1151"/>
                  </a:lnTo>
                  <a:lnTo>
                    <a:pt x="10479" y="912"/>
                  </a:lnTo>
                  <a:lnTo>
                    <a:pt x="10407" y="0"/>
                  </a:lnTo>
                  <a:close/>
                  <a:moveTo>
                    <a:pt x="3477" y="528"/>
                  </a:moveTo>
                  <a:lnTo>
                    <a:pt x="0" y="768"/>
                  </a:lnTo>
                  <a:lnTo>
                    <a:pt x="72" y="1679"/>
                  </a:lnTo>
                  <a:lnTo>
                    <a:pt x="3549" y="1415"/>
                  </a:lnTo>
                  <a:lnTo>
                    <a:pt x="3477" y="5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232"/>
            <p:cNvSpPr/>
            <p:nvPr/>
          </p:nvSpPr>
          <p:spPr>
            <a:xfrm>
              <a:off x="7706147" y="3704482"/>
              <a:ext cx="32521" cy="17928"/>
            </a:xfrm>
            <a:custGeom>
              <a:avLst/>
              <a:gdLst/>
              <a:ahLst/>
              <a:cxnLst/>
              <a:rect l="l" t="t" r="r" b="b"/>
              <a:pathLst>
                <a:path w="1872" h="1032" extrusionOk="0">
                  <a:moveTo>
                    <a:pt x="1799" y="1"/>
                  </a:moveTo>
                  <a:lnTo>
                    <a:pt x="1" y="144"/>
                  </a:lnTo>
                  <a:lnTo>
                    <a:pt x="73" y="1032"/>
                  </a:lnTo>
                  <a:lnTo>
                    <a:pt x="1871" y="88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232"/>
            <p:cNvSpPr/>
            <p:nvPr/>
          </p:nvSpPr>
          <p:spPr>
            <a:xfrm>
              <a:off x="8120228" y="3804045"/>
              <a:ext cx="34172" cy="31253"/>
            </a:xfrm>
            <a:custGeom>
              <a:avLst/>
              <a:gdLst/>
              <a:ahLst/>
              <a:cxnLst/>
              <a:rect l="l" t="t" r="r" b="b"/>
              <a:pathLst>
                <a:path w="1967" h="1799" extrusionOk="0">
                  <a:moveTo>
                    <a:pt x="1439" y="0"/>
                  </a:moveTo>
                  <a:lnTo>
                    <a:pt x="1" y="1079"/>
                  </a:lnTo>
                  <a:lnTo>
                    <a:pt x="552" y="1799"/>
                  </a:lnTo>
                  <a:lnTo>
                    <a:pt x="1967" y="696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232"/>
            <p:cNvSpPr/>
            <p:nvPr/>
          </p:nvSpPr>
          <p:spPr>
            <a:xfrm>
              <a:off x="8004421" y="3866535"/>
              <a:ext cx="67093" cy="56669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334" y="0"/>
                  </a:moveTo>
                  <a:lnTo>
                    <a:pt x="1" y="2542"/>
                  </a:lnTo>
                  <a:lnTo>
                    <a:pt x="528" y="3261"/>
                  </a:lnTo>
                  <a:lnTo>
                    <a:pt x="3861" y="720"/>
                  </a:lnTo>
                  <a:lnTo>
                    <a:pt x="3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32"/>
            <p:cNvSpPr/>
            <p:nvPr/>
          </p:nvSpPr>
          <p:spPr>
            <a:xfrm>
              <a:off x="7921518" y="3954424"/>
              <a:ext cx="34189" cy="31271"/>
            </a:xfrm>
            <a:custGeom>
              <a:avLst/>
              <a:gdLst/>
              <a:ahLst/>
              <a:cxnLst/>
              <a:rect l="l" t="t" r="r" b="b"/>
              <a:pathLst>
                <a:path w="1968" h="1800" extrusionOk="0">
                  <a:moveTo>
                    <a:pt x="1440" y="1"/>
                  </a:moveTo>
                  <a:lnTo>
                    <a:pt x="1" y="1080"/>
                  </a:lnTo>
                  <a:lnTo>
                    <a:pt x="552" y="1799"/>
                  </a:lnTo>
                  <a:lnTo>
                    <a:pt x="1967" y="720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232"/>
            <p:cNvSpPr/>
            <p:nvPr/>
          </p:nvSpPr>
          <p:spPr>
            <a:xfrm>
              <a:off x="8061490" y="3735718"/>
              <a:ext cx="35006" cy="27935"/>
            </a:xfrm>
            <a:custGeom>
              <a:avLst/>
              <a:gdLst/>
              <a:ahLst/>
              <a:cxnLst/>
              <a:rect l="l" t="t" r="r" b="b"/>
              <a:pathLst>
                <a:path w="2015" h="1608" extrusionOk="0">
                  <a:moveTo>
                    <a:pt x="1631" y="1"/>
                  </a:moveTo>
                  <a:lnTo>
                    <a:pt x="1" y="792"/>
                  </a:lnTo>
                  <a:lnTo>
                    <a:pt x="384" y="1608"/>
                  </a:lnTo>
                  <a:lnTo>
                    <a:pt x="2015" y="816"/>
                  </a:lnTo>
                  <a:lnTo>
                    <a:pt x="1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232"/>
            <p:cNvSpPr/>
            <p:nvPr/>
          </p:nvSpPr>
          <p:spPr>
            <a:xfrm>
              <a:off x="7930690" y="3780713"/>
              <a:ext cx="72079" cy="45846"/>
            </a:xfrm>
            <a:custGeom>
              <a:avLst/>
              <a:gdLst/>
              <a:ahLst/>
              <a:cxnLst/>
              <a:rect l="l" t="t" r="r" b="b"/>
              <a:pathLst>
                <a:path w="4149" h="2639" extrusionOk="0">
                  <a:moveTo>
                    <a:pt x="3765" y="1"/>
                  </a:moveTo>
                  <a:lnTo>
                    <a:pt x="0" y="1823"/>
                  </a:lnTo>
                  <a:lnTo>
                    <a:pt x="384" y="2638"/>
                  </a:lnTo>
                  <a:lnTo>
                    <a:pt x="4149" y="816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32"/>
            <p:cNvSpPr/>
            <p:nvPr/>
          </p:nvSpPr>
          <p:spPr>
            <a:xfrm>
              <a:off x="7836964" y="3844037"/>
              <a:ext cx="35006" cy="27501"/>
            </a:xfrm>
            <a:custGeom>
              <a:avLst/>
              <a:gdLst/>
              <a:ahLst/>
              <a:cxnLst/>
              <a:rect l="l" t="t" r="r" b="b"/>
              <a:pathLst>
                <a:path w="2015" h="1583" extrusionOk="0">
                  <a:moveTo>
                    <a:pt x="1631" y="0"/>
                  </a:moveTo>
                  <a:lnTo>
                    <a:pt x="0" y="768"/>
                  </a:lnTo>
                  <a:lnTo>
                    <a:pt x="384" y="1583"/>
                  </a:lnTo>
                  <a:lnTo>
                    <a:pt x="2014" y="816"/>
                  </a:lnTo>
                  <a:lnTo>
                    <a:pt x="1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32"/>
            <p:cNvSpPr/>
            <p:nvPr/>
          </p:nvSpPr>
          <p:spPr>
            <a:xfrm>
              <a:off x="8196876" y="3823207"/>
              <a:ext cx="27101" cy="35006"/>
            </a:xfrm>
            <a:custGeom>
              <a:avLst/>
              <a:gdLst/>
              <a:ahLst/>
              <a:cxnLst/>
              <a:rect l="l" t="t" r="r" b="b"/>
              <a:pathLst>
                <a:path w="1560" h="2015" extrusionOk="0">
                  <a:moveTo>
                    <a:pt x="744" y="0"/>
                  </a:moveTo>
                  <a:lnTo>
                    <a:pt x="1" y="1631"/>
                  </a:lnTo>
                  <a:lnTo>
                    <a:pt x="816" y="2015"/>
                  </a:lnTo>
                  <a:lnTo>
                    <a:pt x="1559" y="384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32"/>
            <p:cNvSpPr/>
            <p:nvPr/>
          </p:nvSpPr>
          <p:spPr>
            <a:xfrm>
              <a:off x="8139807" y="3914015"/>
              <a:ext cx="42927" cy="68760"/>
            </a:xfrm>
            <a:custGeom>
              <a:avLst/>
              <a:gdLst/>
              <a:ahLst/>
              <a:cxnLst/>
              <a:rect l="l" t="t" r="r" b="b"/>
              <a:pathLst>
                <a:path w="2471" h="3958" extrusionOk="0">
                  <a:moveTo>
                    <a:pt x="1655" y="1"/>
                  </a:moveTo>
                  <a:lnTo>
                    <a:pt x="1" y="3574"/>
                  </a:lnTo>
                  <a:lnTo>
                    <a:pt x="816" y="3957"/>
                  </a:lnTo>
                  <a:lnTo>
                    <a:pt x="2471" y="361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32"/>
            <p:cNvSpPr/>
            <p:nvPr/>
          </p:nvSpPr>
          <p:spPr>
            <a:xfrm>
              <a:off x="8098147" y="4038578"/>
              <a:ext cx="27518" cy="35006"/>
            </a:xfrm>
            <a:custGeom>
              <a:avLst/>
              <a:gdLst/>
              <a:ahLst/>
              <a:cxnLst/>
              <a:rect l="l" t="t" r="r" b="b"/>
              <a:pathLst>
                <a:path w="1584" h="2015" extrusionOk="0">
                  <a:moveTo>
                    <a:pt x="744" y="0"/>
                  </a:moveTo>
                  <a:lnTo>
                    <a:pt x="1" y="1631"/>
                  </a:lnTo>
                  <a:lnTo>
                    <a:pt x="816" y="2015"/>
                  </a:lnTo>
                  <a:lnTo>
                    <a:pt x="1583" y="384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9" name="Google Shape;4239;p232"/>
          <p:cNvSpPr/>
          <p:nvPr/>
        </p:nvSpPr>
        <p:spPr>
          <a:xfrm>
            <a:off x="6707504" y="1998121"/>
            <a:ext cx="547340" cy="14631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4" name="Google Shape;4244;p233"/>
          <p:cNvSpPr txBox="1">
            <a:spLocks noGrp="1"/>
          </p:cNvSpPr>
          <p:nvPr>
            <p:ph type="subTitle" idx="1"/>
          </p:nvPr>
        </p:nvSpPr>
        <p:spPr>
          <a:xfrm>
            <a:off x="2887200" y="1867125"/>
            <a:ext cx="33696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https://github.com/Swinkawkrawacie/Matematyka_dla_przemyslu</a:t>
            </a:r>
            <a:endParaRPr/>
          </a:p>
        </p:txBody>
      </p:sp>
      <p:cxnSp>
        <p:nvCxnSpPr>
          <p:cNvPr id="4245" name="Google Shape;4245;p233"/>
          <p:cNvCxnSpPr/>
          <p:nvPr/>
        </p:nvCxnSpPr>
        <p:spPr>
          <a:xfrm>
            <a:off x="4021650" y="2854871"/>
            <a:ext cx="11007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6" name="Google Shape;4246;p233"/>
          <p:cNvSpPr txBox="1">
            <a:spLocks noGrp="1"/>
          </p:cNvSpPr>
          <p:nvPr>
            <p:ph type="title"/>
          </p:nvPr>
        </p:nvSpPr>
        <p:spPr>
          <a:xfrm>
            <a:off x="2161200" y="491400"/>
            <a:ext cx="4821600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4247" name="Google Shape;4247;p233"/>
          <p:cNvSpPr/>
          <p:nvPr/>
        </p:nvSpPr>
        <p:spPr>
          <a:xfrm rot="332647">
            <a:off x="2256234" y="3468487"/>
            <a:ext cx="5099521" cy="1328877"/>
          </a:xfrm>
          <a:custGeom>
            <a:avLst/>
            <a:gdLst/>
            <a:ahLst/>
            <a:cxnLst/>
            <a:rect l="l" t="t" r="r" b="b"/>
            <a:pathLst>
              <a:path w="296346" h="185776" extrusionOk="0">
                <a:moveTo>
                  <a:pt x="66710" y="0"/>
                </a:moveTo>
                <a:cubicBezTo>
                  <a:pt x="57325" y="0"/>
                  <a:pt x="46367" y="1938"/>
                  <a:pt x="38628" y="7210"/>
                </a:cubicBezTo>
                <a:cubicBezTo>
                  <a:pt x="31323" y="12114"/>
                  <a:pt x="28521" y="20586"/>
                  <a:pt x="26553" y="28792"/>
                </a:cubicBezTo>
                <a:cubicBezTo>
                  <a:pt x="20782" y="53143"/>
                  <a:pt x="15011" y="77561"/>
                  <a:pt x="9207" y="101911"/>
                </a:cubicBezTo>
                <a:cubicBezTo>
                  <a:pt x="5872" y="115955"/>
                  <a:pt x="2536" y="130098"/>
                  <a:pt x="935" y="144475"/>
                </a:cubicBezTo>
                <a:cubicBezTo>
                  <a:pt x="334" y="149812"/>
                  <a:pt x="1" y="155483"/>
                  <a:pt x="2436" y="160320"/>
                </a:cubicBezTo>
                <a:cubicBezTo>
                  <a:pt x="4938" y="165323"/>
                  <a:pt x="9941" y="168526"/>
                  <a:pt x="14978" y="170961"/>
                </a:cubicBezTo>
                <a:cubicBezTo>
                  <a:pt x="30322" y="178233"/>
                  <a:pt x="47568" y="180067"/>
                  <a:pt x="64513" y="181502"/>
                </a:cubicBezTo>
                <a:cubicBezTo>
                  <a:pt x="98555" y="184344"/>
                  <a:pt x="132751" y="185776"/>
                  <a:pt x="166934" y="185776"/>
                </a:cubicBezTo>
                <a:cubicBezTo>
                  <a:pt x="182894" y="185776"/>
                  <a:pt x="198851" y="185464"/>
                  <a:pt x="214787" y="184837"/>
                </a:cubicBezTo>
                <a:cubicBezTo>
                  <a:pt x="239939" y="183870"/>
                  <a:pt x="267558" y="180901"/>
                  <a:pt x="284737" y="162521"/>
                </a:cubicBezTo>
                <a:cubicBezTo>
                  <a:pt x="289341" y="157618"/>
                  <a:pt x="292977" y="151680"/>
                  <a:pt x="294478" y="145176"/>
                </a:cubicBezTo>
                <a:cubicBezTo>
                  <a:pt x="296346" y="137137"/>
                  <a:pt x="294978" y="128664"/>
                  <a:pt x="293710" y="120491"/>
                </a:cubicBezTo>
                <a:cubicBezTo>
                  <a:pt x="287973" y="82998"/>
                  <a:pt x="285171" y="45071"/>
                  <a:pt x="285371" y="7110"/>
                </a:cubicBezTo>
                <a:lnTo>
                  <a:pt x="285371" y="7110"/>
                </a:lnTo>
                <a:cubicBezTo>
                  <a:pt x="274463" y="15783"/>
                  <a:pt x="261020" y="21287"/>
                  <a:pt x="247144" y="22788"/>
                </a:cubicBezTo>
                <a:cubicBezTo>
                  <a:pt x="240973" y="23455"/>
                  <a:pt x="234468" y="23422"/>
                  <a:pt x="229098" y="26557"/>
                </a:cubicBezTo>
                <a:cubicBezTo>
                  <a:pt x="219658" y="32028"/>
                  <a:pt x="216188" y="45871"/>
                  <a:pt x="205648" y="48640"/>
                </a:cubicBezTo>
                <a:cubicBezTo>
                  <a:pt x="204171" y="49025"/>
                  <a:pt x="202641" y="49161"/>
                  <a:pt x="201085" y="49161"/>
                </a:cubicBezTo>
                <a:cubicBezTo>
                  <a:pt x="197377" y="49161"/>
                  <a:pt x="193524" y="48390"/>
                  <a:pt x="189920" y="48390"/>
                </a:cubicBezTo>
                <a:cubicBezTo>
                  <a:pt x="187178" y="48390"/>
                  <a:pt x="184579" y="48836"/>
                  <a:pt x="182298" y="50408"/>
                </a:cubicBezTo>
                <a:cubicBezTo>
                  <a:pt x="179662" y="52209"/>
                  <a:pt x="178128" y="55145"/>
                  <a:pt x="175659" y="57146"/>
                </a:cubicBezTo>
                <a:cubicBezTo>
                  <a:pt x="172925" y="59433"/>
                  <a:pt x="169357" y="60270"/>
                  <a:pt x="165733" y="60270"/>
                </a:cubicBezTo>
                <a:cubicBezTo>
                  <a:pt x="164230" y="60270"/>
                  <a:pt x="162717" y="60126"/>
                  <a:pt x="161249" y="59881"/>
                </a:cubicBezTo>
                <a:cubicBezTo>
                  <a:pt x="151109" y="58147"/>
                  <a:pt x="141769" y="52142"/>
                  <a:pt x="136065" y="43603"/>
                </a:cubicBezTo>
                <a:cubicBezTo>
                  <a:pt x="130627" y="35531"/>
                  <a:pt x="127358" y="24322"/>
                  <a:pt x="117952" y="21554"/>
                </a:cubicBezTo>
                <a:cubicBezTo>
                  <a:pt x="111914" y="19753"/>
                  <a:pt x="104776" y="22188"/>
                  <a:pt x="99505" y="18752"/>
                </a:cubicBezTo>
                <a:cubicBezTo>
                  <a:pt x="96503" y="16784"/>
                  <a:pt x="94835" y="13381"/>
                  <a:pt x="92600" y="10546"/>
                </a:cubicBezTo>
                <a:cubicBezTo>
                  <a:pt x="87096" y="3541"/>
                  <a:pt x="77856" y="339"/>
                  <a:pt x="68983" y="38"/>
                </a:cubicBezTo>
                <a:cubicBezTo>
                  <a:pt x="68238" y="13"/>
                  <a:pt x="67479" y="0"/>
                  <a:pt x="667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48" name="Google Shape;4248;p233"/>
          <p:cNvCxnSpPr/>
          <p:nvPr/>
        </p:nvCxnSpPr>
        <p:spPr>
          <a:xfrm>
            <a:off x="4021650" y="1620671"/>
            <a:ext cx="11007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5" name="Google Shape;4075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38" y="616051"/>
            <a:ext cx="3476825" cy="19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6" name="Google Shape;4076;p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463" y="939938"/>
            <a:ext cx="3928375" cy="20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7" name="Google Shape;4077;p2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2109" y="3042563"/>
            <a:ext cx="3928355" cy="20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8" name="Google Shape;4078;p2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325" y="2571762"/>
            <a:ext cx="3319600" cy="19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9" name="Google Shape;4079;p220"/>
          <p:cNvGrpSpPr/>
          <p:nvPr/>
        </p:nvGrpSpPr>
        <p:grpSpPr>
          <a:xfrm rot="1703447">
            <a:off x="3662222" y="1795758"/>
            <a:ext cx="1003052" cy="301682"/>
            <a:chOff x="4920150" y="1977875"/>
            <a:chExt cx="68525" cy="33800"/>
          </a:xfrm>
        </p:grpSpPr>
        <p:sp>
          <p:nvSpPr>
            <p:cNvPr id="4080" name="Google Shape;4080;p220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20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20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3" name="Google Shape;4083;p220"/>
          <p:cNvSpPr txBox="1">
            <a:spLocks noGrp="1"/>
          </p:cNvSpPr>
          <p:nvPr>
            <p:ph type="title"/>
          </p:nvPr>
        </p:nvSpPr>
        <p:spPr>
          <a:xfrm>
            <a:off x="554100" y="-102425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ANALIZA DANYCH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8" name="Google Shape;4088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875" y="2637161"/>
            <a:ext cx="4277150" cy="21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9" name="Google Shape;4089;p221"/>
          <p:cNvPicPr preferRelativeResize="0"/>
          <p:nvPr/>
        </p:nvPicPr>
        <p:blipFill rotWithShape="1">
          <a:blip r:embed="rId4">
            <a:alphaModFix/>
          </a:blip>
          <a:srcRect b="-3734"/>
          <a:stretch/>
        </p:blipFill>
        <p:spPr>
          <a:xfrm>
            <a:off x="1136975" y="367763"/>
            <a:ext cx="4277150" cy="22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4" name="Google Shape;4094;p222"/>
          <p:cNvSpPr txBox="1">
            <a:spLocks noGrp="1"/>
          </p:cNvSpPr>
          <p:nvPr>
            <p:ph type="title"/>
          </p:nvPr>
        </p:nvSpPr>
        <p:spPr>
          <a:xfrm>
            <a:off x="554100" y="-102425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ARMA(2,1)-GARCH(1,1)</a:t>
            </a:r>
            <a:endParaRPr sz="3100"/>
          </a:p>
        </p:txBody>
      </p:sp>
      <p:pic>
        <p:nvPicPr>
          <p:cNvPr id="4095" name="Google Shape;4095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88" y="470277"/>
            <a:ext cx="4231352" cy="282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6" name="Google Shape;4096;p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837" y="470275"/>
            <a:ext cx="4231352" cy="28202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97" name="Google Shape;4097;p222"/>
          <p:cNvGraphicFramePr/>
          <p:nvPr/>
        </p:nvGraphicFramePr>
        <p:xfrm>
          <a:off x="389050" y="346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{32AAF784-57DC-413C-AD02-1098B7853F61}</a:tableStyleId>
              </a:tblPr>
              <a:tblGrid>
                <a:gridCol w="209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3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Mediana 10^4 symulacji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Treningowe 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Testowe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Wszystkie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MLE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340.4935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373.9970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364.6282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sqrt(MLE)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18.4525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19.3390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19.0952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R^2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0.8975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0.6210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0.8635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Google Shape;4102;p223"/>
          <p:cNvSpPr txBox="1">
            <a:spLocks noGrp="1"/>
          </p:cNvSpPr>
          <p:nvPr>
            <p:ph type="subTitle" idx="3"/>
          </p:nvPr>
        </p:nvSpPr>
        <p:spPr>
          <a:xfrm>
            <a:off x="1982550" y="663925"/>
            <a:ext cx="9378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WIATR</a:t>
            </a:r>
            <a:endParaRPr/>
          </a:p>
        </p:txBody>
      </p:sp>
      <p:cxnSp>
        <p:nvCxnSpPr>
          <p:cNvPr id="4103" name="Google Shape;4103;p223"/>
          <p:cNvCxnSpPr/>
          <p:nvPr/>
        </p:nvCxnSpPr>
        <p:spPr>
          <a:xfrm flipH="1">
            <a:off x="1696650" y="1045825"/>
            <a:ext cx="1509600" cy="4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4" name="Google Shape;4104;p223"/>
          <p:cNvSpPr txBox="1">
            <a:spLocks noGrp="1"/>
          </p:cNvSpPr>
          <p:nvPr>
            <p:ph type="title"/>
          </p:nvPr>
        </p:nvSpPr>
        <p:spPr>
          <a:xfrm>
            <a:off x="1195800" y="-58775"/>
            <a:ext cx="6752400" cy="7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CZYNNIKI POGODOWE</a:t>
            </a:r>
            <a:endParaRPr/>
          </a:p>
        </p:txBody>
      </p:sp>
      <p:pic>
        <p:nvPicPr>
          <p:cNvPr id="4105" name="Google Shape;4105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263" y="1220147"/>
            <a:ext cx="2924376" cy="1626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6" name="Google Shape;4106;p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263" y="3016575"/>
            <a:ext cx="2924376" cy="162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7" name="Google Shape;4107;p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1000" y="1220150"/>
            <a:ext cx="2924376" cy="16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8" name="Google Shape;4108;p223"/>
          <p:cNvSpPr txBox="1">
            <a:spLocks noGrp="1"/>
          </p:cNvSpPr>
          <p:nvPr>
            <p:ph type="subTitle" idx="3"/>
          </p:nvPr>
        </p:nvSpPr>
        <p:spPr>
          <a:xfrm>
            <a:off x="4679225" y="663925"/>
            <a:ext cx="34755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TEMPERATURA POWIETRZA</a:t>
            </a:r>
            <a:endParaRPr/>
          </a:p>
        </p:txBody>
      </p:sp>
      <p:cxnSp>
        <p:nvCxnSpPr>
          <p:cNvPr id="4109" name="Google Shape;4109;p223"/>
          <p:cNvCxnSpPr/>
          <p:nvPr/>
        </p:nvCxnSpPr>
        <p:spPr>
          <a:xfrm flipH="1">
            <a:off x="5598388" y="1045825"/>
            <a:ext cx="1509600" cy="4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10" name="Google Shape;4110;p2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0988" y="3016575"/>
            <a:ext cx="2924376" cy="16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5" name="Google Shape;4115;p224"/>
          <p:cNvSpPr txBox="1">
            <a:spLocks noGrp="1"/>
          </p:cNvSpPr>
          <p:nvPr>
            <p:ph type="title"/>
          </p:nvPr>
        </p:nvSpPr>
        <p:spPr>
          <a:xfrm>
            <a:off x="409650" y="151550"/>
            <a:ext cx="4017900" cy="11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</a:rPr>
              <a:t>GAUSSIAN PLUME MODEL</a:t>
            </a:r>
            <a:endParaRPr sz="3100">
              <a:solidFill>
                <a:schemeClr val="dk1"/>
              </a:solidFill>
            </a:endParaRPr>
          </a:p>
        </p:txBody>
      </p:sp>
      <p:pic>
        <p:nvPicPr>
          <p:cNvPr id="4116" name="Google Shape;4116;p224"/>
          <p:cNvPicPr preferRelativeResize="0"/>
          <p:nvPr/>
        </p:nvPicPr>
        <p:blipFill rotWithShape="1">
          <a:blip r:embed="rId3">
            <a:alphaModFix/>
          </a:blip>
          <a:srcRect l="23741" t="19847" r="28139" b="4828"/>
          <a:stretch/>
        </p:blipFill>
        <p:spPr>
          <a:xfrm>
            <a:off x="189950" y="1350938"/>
            <a:ext cx="3755225" cy="3311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17" name="Google Shape;4117;p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025" y="952062"/>
            <a:ext cx="4608051" cy="37102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p225"/>
          <p:cNvSpPr txBox="1">
            <a:spLocks noGrp="1"/>
          </p:cNvSpPr>
          <p:nvPr>
            <p:ph type="title"/>
          </p:nvPr>
        </p:nvSpPr>
        <p:spPr>
          <a:xfrm>
            <a:off x="0" y="3725175"/>
            <a:ext cx="3357000" cy="15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Tygodniowe rozprzestrzenianie się zanieczyszczeń w Krakowie (01.01-08.01.2021r) 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z uwzględnieniem kierunku wiatru.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graphicFrame>
        <p:nvGraphicFramePr>
          <p:cNvPr id="4123" name="Google Shape;4123;p225"/>
          <p:cNvGraphicFramePr/>
          <p:nvPr/>
        </p:nvGraphicFramePr>
        <p:xfrm>
          <a:off x="4572000" y="32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{32AAF784-57DC-413C-AD02-1098B7853F61}</a:tableStyleId>
              </a:tblPr>
              <a:tblGrid>
                <a:gridCol w="107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Q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Z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H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𝚫t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0.01g/s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2m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10m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1h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124" name="Google Shape;4124;p225"/>
          <p:cNvPicPr preferRelativeResize="0"/>
          <p:nvPr/>
        </p:nvPicPr>
        <p:blipFill rotWithShape="1">
          <a:blip r:embed="rId3">
            <a:alphaModFix/>
          </a:blip>
          <a:srcRect l="21822" t="5573" r="21817" b="10870"/>
          <a:stretch/>
        </p:blipFill>
        <p:spPr>
          <a:xfrm>
            <a:off x="125175" y="139950"/>
            <a:ext cx="3330300" cy="32916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25" name="Google Shape;4125;p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9400" y="1272750"/>
            <a:ext cx="5482200" cy="3654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126" name="Google Shape;4126;p225"/>
          <p:cNvSpPr txBox="1"/>
          <p:nvPr/>
        </p:nvSpPr>
        <p:spPr>
          <a:xfrm>
            <a:off x="3143000" y="327950"/>
            <a:ext cx="106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Klatki co 6h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1" name="Google Shape;4131;p226"/>
          <p:cNvSpPr txBox="1">
            <a:spLocks noGrp="1"/>
          </p:cNvSpPr>
          <p:nvPr>
            <p:ph type="title"/>
          </p:nvPr>
        </p:nvSpPr>
        <p:spPr>
          <a:xfrm>
            <a:off x="5776525" y="3725175"/>
            <a:ext cx="3357000" cy="15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Tygodniowe rozprzestrzenianie się zanieczyszczeń w Krakowie (01.01-08.01.2021r) 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z uwzględnieniem kierunku wiatru.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4132" name="Google Shape;4132;p226"/>
          <p:cNvPicPr preferRelativeResize="0"/>
          <p:nvPr/>
        </p:nvPicPr>
        <p:blipFill rotWithShape="1">
          <a:blip r:embed="rId3">
            <a:alphaModFix/>
          </a:blip>
          <a:srcRect l="21822" t="5573" r="21817" b="10870"/>
          <a:stretch/>
        </p:blipFill>
        <p:spPr>
          <a:xfrm>
            <a:off x="5708250" y="63800"/>
            <a:ext cx="3357000" cy="33180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33" name="Google Shape;4133;p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75" y="948950"/>
            <a:ext cx="5471724" cy="364781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8" name="Google Shape;4138;p227"/>
          <p:cNvPicPr preferRelativeResize="0"/>
          <p:nvPr/>
        </p:nvPicPr>
        <p:blipFill rotWithShape="1">
          <a:blip r:embed="rId3">
            <a:alphaModFix/>
          </a:blip>
          <a:srcRect l="6788" t="5664" r="12683" b="7717"/>
          <a:stretch/>
        </p:blipFill>
        <p:spPr>
          <a:xfrm>
            <a:off x="0" y="1863175"/>
            <a:ext cx="4572000" cy="32781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39" name="Google Shape;4139;p227"/>
          <p:cNvPicPr preferRelativeResize="0"/>
          <p:nvPr/>
        </p:nvPicPr>
        <p:blipFill rotWithShape="1">
          <a:blip r:embed="rId4">
            <a:alphaModFix/>
          </a:blip>
          <a:srcRect l="21822" t="5573" r="21817" b="10870"/>
          <a:stretch/>
        </p:blipFill>
        <p:spPr>
          <a:xfrm>
            <a:off x="1832100" y="94425"/>
            <a:ext cx="2460300" cy="24318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40" name="Google Shape;4140;p227"/>
          <p:cNvPicPr preferRelativeResize="0"/>
          <p:nvPr/>
        </p:nvPicPr>
        <p:blipFill rotWithShape="1">
          <a:blip r:embed="rId5">
            <a:alphaModFix/>
          </a:blip>
          <a:srcRect l="6847" t="5305" r="12682" b="8144"/>
          <a:stretch/>
        </p:blipFill>
        <p:spPr>
          <a:xfrm>
            <a:off x="4572000" y="1863182"/>
            <a:ext cx="4572000" cy="327815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llution Reduction Social Media XL by Slidesgo">
  <a:themeElements>
    <a:clrScheme name="Simple Light">
      <a:dk1>
        <a:srgbClr val="614444"/>
      </a:dk1>
      <a:lt1>
        <a:srgbClr val="F3E1CE"/>
      </a:lt1>
      <a:dk2>
        <a:srgbClr val="614444"/>
      </a:dk2>
      <a:lt2>
        <a:srgbClr val="F3E1CE"/>
      </a:lt2>
      <a:accent1>
        <a:srgbClr val="F3E1CE"/>
      </a:accent1>
      <a:accent2>
        <a:srgbClr val="E4BBA5"/>
      </a:accent2>
      <a:accent3>
        <a:srgbClr val="614444"/>
      </a:accent3>
      <a:accent4>
        <a:srgbClr val="938080"/>
      </a:accent4>
      <a:accent5>
        <a:srgbClr val="F6F1E1"/>
      </a:accent5>
      <a:accent6>
        <a:srgbClr val="E4BBA5"/>
      </a:accent6>
      <a:hlink>
        <a:srgbClr val="6144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</Words>
  <Application>Microsoft Office PowerPoint</Application>
  <PresentationFormat>Pokaz na ekranie (16:9)</PresentationFormat>
  <Paragraphs>82</Paragraphs>
  <Slides>15</Slides>
  <Notes>15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21" baseType="lpstr">
      <vt:lpstr>Barlow SemiBold</vt:lpstr>
      <vt:lpstr>Barlow</vt:lpstr>
      <vt:lpstr>Catamaran</vt:lpstr>
      <vt:lpstr>Barlow Medium</vt:lpstr>
      <vt:lpstr>Arial</vt:lpstr>
      <vt:lpstr>Pollution Reduction Social Media XL by Slidesgo</vt:lpstr>
      <vt:lpstr>Smog jest zły</vt:lpstr>
      <vt:lpstr>ANALIZA DANYCH</vt:lpstr>
      <vt:lpstr>Prezentacja programu PowerPoint</vt:lpstr>
      <vt:lpstr>ARMA(2,1)-GARCH(1,1)</vt:lpstr>
      <vt:lpstr>CZYNNIKI POGODOWE</vt:lpstr>
      <vt:lpstr>GAUSSIAN PLUME MODEL</vt:lpstr>
      <vt:lpstr>Tygodniowe rozprzestrzenianie się zanieczyszczeń w Krakowie (01.01-08.01.2021r)  z uwzględnieniem kierunku wiatru. </vt:lpstr>
      <vt:lpstr>Tygodniowe rozprzestrzenianie się zanieczyszczeń w Krakowie (01.01-08.01.2021r)  z uwzględnieniem kierunku wiatru. </vt:lpstr>
      <vt:lpstr>Prezentacja programu PowerPoint</vt:lpstr>
      <vt:lpstr>MODEL OLS  </vt:lpstr>
      <vt:lpstr>Wyniki klasyfikacji dla modelu OLS  (na przykładzie Warszawy)</vt:lpstr>
      <vt:lpstr>Wyniki klasyfikacji dla modelu Random Forest</vt:lpstr>
      <vt:lpstr>Prezentacja programu PowerPoint</vt:lpstr>
      <vt:lpstr>DZIĘKUJEMY ZA UWAGĘ!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Smog jest zły</dc:title>
  <cp:lastModifiedBy>Małgorzata Kowalczyk (262295)</cp:lastModifiedBy>
  <cp:revision>1</cp:revision>
  <dcterms:modified xsi:type="dcterms:W3CDTF">2023-06-07T16:55:02Z</dcterms:modified>
</cp:coreProperties>
</file>